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45"/>
  </p:notesMasterIdLst>
  <p:sldIdLst>
    <p:sldId id="260" r:id="rId2"/>
    <p:sldId id="500" r:id="rId3"/>
    <p:sldId id="259" r:id="rId4"/>
    <p:sldId id="372" r:id="rId5"/>
    <p:sldId id="509" r:id="rId6"/>
    <p:sldId id="263" r:id="rId7"/>
    <p:sldId id="452" r:id="rId8"/>
    <p:sldId id="480" r:id="rId9"/>
    <p:sldId id="516" r:id="rId10"/>
    <p:sldId id="714" r:id="rId11"/>
    <p:sldId id="495" r:id="rId12"/>
    <p:sldId id="492" r:id="rId13"/>
    <p:sldId id="307" r:id="rId14"/>
    <p:sldId id="467" r:id="rId15"/>
    <p:sldId id="551" r:id="rId16"/>
    <p:sldId id="732" r:id="rId17"/>
    <p:sldId id="478" r:id="rId18"/>
    <p:sldId id="715" r:id="rId19"/>
    <p:sldId id="739" r:id="rId20"/>
    <p:sldId id="514" r:id="rId21"/>
    <p:sldId id="520" r:id="rId22"/>
    <p:sldId id="522" r:id="rId23"/>
    <p:sldId id="268" r:id="rId24"/>
    <p:sldId id="538" r:id="rId25"/>
    <p:sldId id="526" r:id="rId26"/>
    <p:sldId id="724" r:id="rId27"/>
    <p:sldId id="334" r:id="rId28"/>
    <p:sldId id="284" r:id="rId29"/>
    <p:sldId id="527" r:id="rId30"/>
    <p:sldId id="361" r:id="rId31"/>
    <p:sldId id="352" r:id="rId32"/>
    <p:sldId id="726" r:id="rId33"/>
    <p:sldId id="738" r:id="rId34"/>
    <p:sldId id="734" r:id="rId35"/>
    <p:sldId id="729" r:id="rId36"/>
    <p:sldId id="728" r:id="rId37"/>
    <p:sldId id="257" r:id="rId38"/>
    <p:sldId id="733" r:id="rId39"/>
    <p:sldId id="552" r:id="rId40"/>
    <p:sldId id="383" r:id="rId41"/>
    <p:sldId id="433" r:id="rId42"/>
    <p:sldId id="731" r:id="rId43"/>
    <p:sldId id="267" r:id="rId4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745AD-38F3-41F2-85FA-811D1B8BF1F7}" v="77" dt="2025-01-27T14:35:23.197"/>
    <p1510:client id="{CA78E011-3817-425A-AA43-2403370901BE}" v="25" dt="2025-01-28T08:10:23.76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lia Simonetta" userId="d72d2a9c-36f1-4bfb-9495-1593a7d3e776" providerId="ADAL" clId="{CA78E011-3817-425A-AA43-2403370901BE}"/>
    <pc:docChg chg="undo custSel addSld delSld modSld">
      <pc:chgData name="Bralia Simonetta" userId="d72d2a9c-36f1-4bfb-9495-1593a7d3e776" providerId="ADAL" clId="{CA78E011-3817-425A-AA43-2403370901BE}" dt="2025-01-28T08:10:23.767" v="137" actId="1037"/>
      <pc:docMkLst>
        <pc:docMk/>
      </pc:docMkLst>
      <pc:sldChg chg="modSp mod">
        <pc:chgData name="Bralia Simonetta" userId="d72d2a9c-36f1-4bfb-9495-1593a7d3e776" providerId="ADAL" clId="{CA78E011-3817-425A-AA43-2403370901BE}" dt="2025-01-28T07:31:35.721" v="72" actId="20577"/>
        <pc:sldMkLst>
          <pc:docMk/>
          <pc:sldMk cId="950476426" sldId="263"/>
        </pc:sldMkLst>
        <pc:spChg chg="mod">
          <ac:chgData name="Bralia Simonetta" userId="d72d2a9c-36f1-4bfb-9495-1593a7d3e776" providerId="ADAL" clId="{CA78E011-3817-425A-AA43-2403370901BE}" dt="2025-01-28T07:31:35.721" v="72" actId="20577"/>
          <ac:spMkLst>
            <pc:docMk/>
            <pc:sldMk cId="950476426" sldId="263"/>
            <ac:spMk id="7" creationId="{BE6462AE-F0D7-44BB-ADE7-48DEDF778F92}"/>
          </ac:spMkLst>
        </pc:spChg>
        <pc:picChg chg="mod">
          <ac:chgData name="Bralia Simonetta" userId="d72d2a9c-36f1-4bfb-9495-1593a7d3e776" providerId="ADAL" clId="{CA78E011-3817-425A-AA43-2403370901BE}" dt="2025-01-28T07:31:33.432" v="71" actId="1076"/>
          <ac:picMkLst>
            <pc:docMk/>
            <pc:sldMk cId="950476426" sldId="263"/>
            <ac:picMk id="1026" creationId="{4F19EEE9-3255-4FC7-8D60-595BE442BFF8}"/>
          </ac:picMkLst>
        </pc:picChg>
      </pc:sldChg>
      <pc:sldChg chg="modSp mod">
        <pc:chgData name="Bralia Simonetta" userId="d72d2a9c-36f1-4bfb-9495-1593a7d3e776" providerId="ADAL" clId="{CA78E011-3817-425A-AA43-2403370901BE}" dt="2025-01-28T07:26:33.745" v="49" actId="790"/>
        <pc:sldMkLst>
          <pc:docMk/>
          <pc:sldMk cId="309182608" sldId="267"/>
        </pc:sldMkLst>
        <pc:spChg chg="mod">
          <ac:chgData name="Bralia Simonetta" userId="d72d2a9c-36f1-4bfb-9495-1593a7d3e776" providerId="ADAL" clId="{CA78E011-3817-425A-AA43-2403370901BE}" dt="2025-01-28T07:26:33.745" v="49" actId="790"/>
          <ac:spMkLst>
            <pc:docMk/>
            <pc:sldMk cId="309182608" sldId="267"/>
            <ac:spMk id="7" creationId="{EED54AD4-AA6B-D31C-4F5F-76038AC08729}"/>
          </ac:spMkLst>
        </pc:spChg>
      </pc:sldChg>
      <pc:sldChg chg="del">
        <pc:chgData name="Bralia Simonetta" userId="d72d2a9c-36f1-4bfb-9495-1593a7d3e776" providerId="ADAL" clId="{CA78E011-3817-425A-AA43-2403370901BE}" dt="2025-01-28T06:55:24.259" v="0" actId="47"/>
        <pc:sldMkLst>
          <pc:docMk/>
          <pc:sldMk cId="1312092299" sldId="268"/>
        </pc:sldMkLst>
      </pc:sldChg>
      <pc:sldChg chg="del">
        <pc:chgData name="Bralia Simonetta" userId="d72d2a9c-36f1-4bfb-9495-1593a7d3e776" providerId="ADAL" clId="{CA78E011-3817-425A-AA43-2403370901BE}" dt="2025-01-28T06:55:24.259" v="0" actId="47"/>
        <pc:sldMkLst>
          <pc:docMk/>
          <pc:sldMk cId="2759303830" sldId="270"/>
        </pc:sldMkLst>
      </pc:sldChg>
      <pc:sldChg chg="del">
        <pc:chgData name="Bralia Simonetta" userId="d72d2a9c-36f1-4bfb-9495-1593a7d3e776" providerId="ADAL" clId="{CA78E011-3817-425A-AA43-2403370901BE}" dt="2025-01-28T06:55:24.259" v="0" actId="47"/>
        <pc:sldMkLst>
          <pc:docMk/>
          <pc:sldMk cId="818053920" sldId="284"/>
        </pc:sldMkLst>
      </pc:sldChg>
      <pc:sldChg chg="modSp mod">
        <pc:chgData name="Bralia Simonetta" userId="d72d2a9c-36f1-4bfb-9495-1593a7d3e776" providerId="ADAL" clId="{CA78E011-3817-425A-AA43-2403370901BE}" dt="2025-01-28T08:04:41.184" v="77" actId="1076"/>
        <pc:sldMkLst>
          <pc:docMk/>
          <pc:sldMk cId="1707338626" sldId="307"/>
        </pc:sldMkLst>
        <pc:spChg chg="mod">
          <ac:chgData name="Bralia Simonetta" userId="d72d2a9c-36f1-4bfb-9495-1593a7d3e776" providerId="ADAL" clId="{CA78E011-3817-425A-AA43-2403370901BE}" dt="2025-01-28T08:04:41.184" v="77" actId="1076"/>
          <ac:spMkLst>
            <pc:docMk/>
            <pc:sldMk cId="1707338626" sldId="307"/>
            <ac:spMk id="3" creationId="{00000000-0000-0000-0000-000000000000}"/>
          </ac:spMkLst>
        </pc:spChg>
      </pc:sldChg>
      <pc:sldChg chg="del">
        <pc:chgData name="Bralia Simonetta" userId="d72d2a9c-36f1-4bfb-9495-1593a7d3e776" providerId="ADAL" clId="{CA78E011-3817-425A-AA43-2403370901BE}" dt="2025-01-28T07:11:23.939" v="7" actId="2696"/>
        <pc:sldMkLst>
          <pc:docMk/>
          <pc:sldMk cId="0" sldId="334"/>
        </pc:sldMkLst>
      </pc:sldChg>
      <pc:sldChg chg="add">
        <pc:chgData name="Bralia Simonetta" userId="d72d2a9c-36f1-4bfb-9495-1593a7d3e776" providerId="ADAL" clId="{CA78E011-3817-425A-AA43-2403370901BE}" dt="2025-01-28T07:12:00.625" v="8"/>
        <pc:sldMkLst>
          <pc:docMk/>
          <pc:sldMk cId="1156514981" sldId="334"/>
        </pc:sldMkLst>
      </pc:sldChg>
      <pc:sldChg chg="del">
        <pc:chgData name="Bralia Simonetta" userId="d72d2a9c-36f1-4bfb-9495-1593a7d3e776" providerId="ADAL" clId="{CA78E011-3817-425A-AA43-2403370901BE}" dt="2025-01-28T06:55:24.259" v="0" actId="47"/>
        <pc:sldMkLst>
          <pc:docMk/>
          <pc:sldMk cId="2701161005" sldId="352"/>
        </pc:sldMkLst>
      </pc:sldChg>
      <pc:sldChg chg="del">
        <pc:chgData name="Bralia Simonetta" userId="d72d2a9c-36f1-4bfb-9495-1593a7d3e776" providerId="ADAL" clId="{CA78E011-3817-425A-AA43-2403370901BE}" dt="2025-01-28T06:55:24.259" v="0" actId="47"/>
        <pc:sldMkLst>
          <pc:docMk/>
          <pc:sldMk cId="0" sldId="361"/>
        </pc:sldMkLst>
      </pc:sldChg>
      <pc:sldChg chg="modSp">
        <pc:chgData name="Bralia Simonetta" userId="d72d2a9c-36f1-4bfb-9495-1593a7d3e776" providerId="ADAL" clId="{CA78E011-3817-425A-AA43-2403370901BE}" dt="2025-01-28T08:05:52.486" v="84" actId="1076"/>
        <pc:sldMkLst>
          <pc:docMk/>
          <pc:sldMk cId="0" sldId="383"/>
        </pc:sldMkLst>
        <pc:picChg chg="mod">
          <ac:chgData name="Bralia Simonetta" userId="d72d2a9c-36f1-4bfb-9495-1593a7d3e776" providerId="ADAL" clId="{CA78E011-3817-425A-AA43-2403370901BE}" dt="2025-01-28T08:05:50.111" v="83" actId="1076"/>
          <ac:picMkLst>
            <pc:docMk/>
            <pc:sldMk cId="0" sldId="383"/>
            <ac:picMk id="37891" creationId="{F044139B-A5B7-4C4C-89BB-AC3DD0010D33}"/>
          </ac:picMkLst>
        </pc:picChg>
        <pc:picChg chg="mod">
          <ac:chgData name="Bralia Simonetta" userId="d72d2a9c-36f1-4bfb-9495-1593a7d3e776" providerId="ADAL" clId="{CA78E011-3817-425A-AA43-2403370901BE}" dt="2025-01-28T08:05:52.486" v="84" actId="1076"/>
          <ac:picMkLst>
            <pc:docMk/>
            <pc:sldMk cId="0" sldId="383"/>
            <ac:picMk id="37892" creationId="{D14A7223-7A09-47E4-B3DA-E49A309C750F}"/>
          </ac:picMkLst>
        </pc:picChg>
      </pc:sldChg>
      <pc:sldChg chg="addSp delSp modSp mod">
        <pc:chgData name="Bralia Simonetta" userId="d72d2a9c-36f1-4bfb-9495-1593a7d3e776" providerId="ADAL" clId="{CA78E011-3817-425A-AA43-2403370901BE}" dt="2025-01-28T08:10:23.767" v="137" actId="1037"/>
        <pc:sldMkLst>
          <pc:docMk/>
          <pc:sldMk cId="3273250711" sldId="433"/>
        </pc:sldMkLst>
        <pc:picChg chg="add del mod modCrop">
          <ac:chgData name="Bralia Simonetta" userId="d72d2a9c-36f1-4bfb-9495-1593a7d3e776" providerId="ADAL" clId="{CA78E011-3817-425A-AA43-2403370901BE}" dt="2025-01-28T08:07:40.152" v="104" actId="478"/>
          <ac:picMkLst>
            <pc:docMk/>
            <pc:sldMk cId="3273250711" sldId="433"/>
            <ac:picMk id="2" creationId="{006D19BC-DC6A-1C10-D5C9-E72F40C73117}"/>
          </ac:picMkLst>
        </pc:picChg>
        <pc:picChg chg="add mod modCrop">
          <ac:chgData name="Bralia Simonetta" userId="d72d2a9c-36f1-4bfb-9495-1593a7d3e776" providerId="ADAL" clId="{CA78E011-3817-425A-AA43-2403370901BE}" dt="2025-01-28T08:10:23.767" v="137" actId="1037"/>
          <ac:picMkLst>
            <pc:docMk/>
            <pc:sldMk cId="3273250711" sldId="433"/>
            <ac:picMk id="5" creationId="{CEB296FC-FAAF-465F-C8A1-EC9D9F41F554}"/>
          </ac:picMkLst>
        </pc:picChg>
        <pc:picChg chg="del mod">
          <ac:chgData name="Bralia Simonetta" userId="d72d2a9c-36f1-4bfb-9495-1593a7d3e776" providerId="ADAL" clId="{CA78E011-3817-425A-AA43-2403370901BE}" dt="2025-01-28T08:10:13.704" v="131" actId="478"/>
          <ac:picMkLst>
            <pc:docMk/>
            <pc:sldMk cId="3273250711" sldId="433"/>
            <ac:picMk id="6" creationId="{663D41D6-E4FE-4D8F-91C9-0E0EF7B46FE2}"/>
          </ac:picMkLst>
        </pc:picChg>
        <pc:picChg chg="add mod modCrop">
          <ac:chgData name="Bralia Simonetta" userId="d72d2a9c-36f1-4bfb-9495-1593a7d3e776" providerId="ADAL" clId="{CA78E011-3817-425A-AA43-2403370901BE}" dt="2025-01-28T08:10:23.767" v="137" actId="1037"/>
          <ac:picMkLst>
            <pc:docMk/>
            <pc:sldMk cId="3273250711" sldId="433"/>
            <ac:picMk id="7" creationId="{0B6CDC25-8158-8AA9-B36A-227ED697A268}"/>
          </ac:picMkLst>
        </pc:picChg>
        <pc:picChg chg="del mod">
          <ac:chgData name="Bralia Simonetta" userId="d72d2a9c-36f1-4bfb-9495-1593a7d3e776" providerId="ADAL" clId="{CA78E011-3817-425A-AA43-2403370901BE}" dt="2025-01-28T08:09:23.624" v="118" actId="478"/>
          <ac:picMkLst>
            <pc:docMk/>
            <pc:sldMk cId="3273250711" sldId="433"/>
            <ac:picMk id="8" creationId="{37AD70BE-888C-4F59-AA4E-60B47E3B8354}"/>
          </ac:picMkLst>
        </pc:picChg>
        <pc:picChg chg="add mod modCrop">
          <ac:chgData name="Bralia Simonetta" userId="d72d2a9c-36f1-4bfb-9495-1593a7d3e776" providerId="ADAL" clId="{CA78E011-3817-425A-AA43-2403370901BE}" dt="2025-01-28T08:10:23.767" v="137" actId="1037"/>
          <ac:picMkLst>
            <pc:docMk/>
            <pc:sldMk cId="3273250711" sldId="433"/>
            <ac:picMk id="9" creationId="{CD797DDC-A26A-0F4F-B373-603E2C9F1E3D}"/>
          </ac:picMkLst>
        </pc:picChg>
        <pc:picChg chg="del mod">
          <ac:chgData name="Bralia Simonetta" userId="d72d2a9c-36f1-4bfb-9495-1593a7d3e776" providerId="ADAL" clId="{CA78E011-3817-425A-AA43-2403370901BE}" dt="2025-01-28T08:10:00.615" v="128" actId="478"/>
          <ac:picMkLst>
            <pc:docMk/>
            <pc:sldMk cId="3273250711" sldId="433"/>
            <ac:picMk id="10" creationId="{3499DEC4-266A-4852-8BF0-1855B54EC99A}"/>
          </ac:picMkLst>
        </pc:picChg>
      </pc:sldChg>
      <pc:sldChg chg="modSp mod">
        <pc:chgData name="Bralia Simonetta" userId="d72d2a9c-36f1-4bfb-9495-1593a7d3e776" providerId="ADAL" clId="{CA78E011-3817-425A-AA43-2403370901BE}" dt="2025-01-28T07:35:07.949" v="73" actId="1076"/>
        <pc:sldMkLst>
          <pc:docMk/>
          <pc:sldMk cId="2847342210" sldId="492"/>
        </pc:sldMkLst>
        <pc:graphicFrameChg chg="mod">
          <ac:chgData name="Bralia Simonetta" userId="d72d2a9c-36f1-4bfb-9495-1593a7d3e776" providerId="ADAL" clId="{CA78E011-3817-425A-AA43-2403370901BE}" dt="2025-01-28T07:35:07.949" v="73" actId="1076"/>
          <ac:graphicFrameMkLst>
            <pc:docMk/>
            <pc:sldMk cId="2847342210" sldId="492"/>
            <ac:graphicFrameMk id="5" creationId="{CCE1506D-6C10-45C0-B9F4-027C4D193F90}"/>
          </ac:graphicFrameMkLst>
        </pc:graphicFrameChg>
      </pc:sldChg>
      <pc:sldChg chg="del">
        <pc:chgData name="Bralia Simonetta" userId="d72d2a9c-36f1-4bfb-9495-1593a7d3e776" providerId="ADAL" clId="{CA78E011-3817-425A-AA43-2403370901BE}" dt="2025-01-28T06:55:24.259" v="0" actId="47"/>
        <pc:sldMkLst>
          <pc:docMk/>
          <pc:sldMk cId="194988695" sldId="514"/>
        </pc:sldMkLst>
      </pc:sldChg>
      <pc:sldChg chg="modSp mod">
        <pc:chgData name="Bralia Simonetta" userId="d72d2a9c-36f1-4bfb-9495-1593a7d3e776" providerId="ADAL" clId="{CA78E011-3817-425A-AA43-2403370901BE}" dt="2025-01-28T08:04:23.755" v="75" actId="1035"/>
        <pc:sldMkLst>
          <pc:docMk/>
          <pc:sldMk cId="2003817954" sldId="516"/>
        </pc:sldMkLst>
        <pc:picChg chg="mod">
          <ac:chgData name="Bralia Simonetta" userId="d72d2a9c-36f1-4bfb-9495-1593a7d3e776" providerId="ADAL" clId="{CA78E011-3817-425A-AA43-2403370901BE}" dt="2025-01-28T08:04:23.755" v="75" actId="1035"/>
          <ac:picMkLst>
            <pc:docMk/>
            <pc:sldMk cId="2003817954" sldId="516"/>
            <ac:picMk id="8" creationId="{9179D88E-290F-A118-290E-0B84E5A8558D}"/>
          </ac:picMkLst>
        </pc:picChg>
      </pc:sldChg>
      <pc:sldChg chg="del">
        <pc:chgData name="Bralia Simonetta" userId="d72d2a9c-36f1-4bfb-9495-1593a7d3e776" providerId="ADAL" clId="{CA78E011-3817-425A-AA43-2403370901BE}" dt="2025-01-28T06:55:24.259" v="0" actId="47"/>
        <pc:sldMkLst>
          <pc:docMk/>
          <pc:sldMk cId="1349170350" sldId="520"/>
        </pc:sldMkLst>
      </pc:sldChg>
      <pc:sldChg chg="del">
        <pc:chgData name="Bralia Simonetta" userId="d72d2a9c-36f1-4bfb-9495-1593a7d3e776" providerId="ADAL" clId="{CA78E011-3817-425A-AA43-2403370901BE}" dt="2025-01-28T06:55:24.259" v="0" actId="47"/>
        <pc:sldMkLst>
          <pc:docMk/>
          <pc:sldMk cId="787254111" sldId="521"/>
        </pc:sldMkLst>
      </pc:sldChg>
      <pc:sldChg chg="modSp del">
        <pc:chgData name="Bralia Simonetta" userId="d72d2a9c-36f1-4bfb-9495-1593a7d3e776" providerId="ADAL" clId="{CA78E011-3817-425A-AA43-2403370901BE}" dt="2025-01-28T07:47:26.679" v="74" actId="113"/>
        <pc:sldMkLst>
          <pc:docMk/>
          <pc:sldMk cId="527109145" sldId="522"/>
        </pc:sldMkLst>
        <pc:graphicFrameChg chg="mod">
          <ac:chgData name="Bralia Simonetta" userId="d72d2a9c-36f1-4bfb-9495-1593a7d3e776" providerId="ADAL" clId="{CA78E011-3817-425A-AA43-2403370901BE}" dt="2025-01-28T07:47:26.679" v="74" actId="113"/>
          <ac:graphicFrameMkLst>
            <pc:docMk/>
            <pc:sldMk cId="527109145" sldId="522"/>
            <ac:graphicFrameMk id="4" creationId="{12F4C73F-F924-B09D-2EF2-A055E01B5183}"/>
          </ac:graphicFrameMkLst>
        </pc:graphicFrameChg>
      </pc:sldChg>
      <pc:sldChg chg="del">
        <pc:chgData name="Bralia Simonetta" userId="d72d2a9c-36f1-4bfb-9495-1593a7d3e776" providerId="ADAL" clId="{CA78E011-3817-425A-AA43-2403370901BE}" dt="2025-01-28T06:55:24.259" v="0" actId="47"/>
        <pc:sldMkLst>
          <pc:docMk/>
          <pc:sldMk cId="1135214433" sldId="526"/>
        </pc:sldMkLst>
      </pc:sldChg>
      <pc:sldChg chg="del">
        <pc:chgData name="Bralia Simonetta" userId="d72d2a9c-36f1-4bfb-9495-1593a7d3e776" providerId="ADAL" clId="{CA78E011-3817-425A-AA43-2403370901BE}" dt="2025-01-28T06:55:24.259" v="0" actId="47"/>
        <pc:sldMkLst>
          <pc:docMk/>
          <pc:sldMk cId="1045703716" sldId="527"/>
        </pc:sldMkLst>
      </pc:sldChg>
      <pc:sldChg chg="modSp del mod">
        <pc:chgData name="Bralia Simonetta" userId="d72d2a9c-36f1-4bfb-9495-1593a7d3e776" providerId="ADAL" clId="{CA78E011-3817-425A-AA43-2403370901BE}" dt="2025-01-28T07:30:00.056" v="63" actId="1035"/>
        <pc:sldMkLst>
          <pc:docMk/>
          <pc:sldMk cId="2373226936" sldId="538"/>
        </pc:sldMkLst>
        <pc:picChg chg="mod">
          <ac:chgData name="Bralia Simonetta" userId="d72d2a9c-36f1-4bfb-9495-1593a7d3e776" providerId="ADAL" clId="{CA78E011-3817-425A-AA43-2403370901BE}" dt="2025-01-28T07:30:00.056" v="63" actId="1035"/>
          <ac:picMkLst>
            <pc:docMk/>
            <pc:sldMk cId="2373226936" sldId="538"/>
            <ac:picMk id="3" creationId="{6E2AE656-B16C-1B63-0C65-AA67C100BC2E}"/>
          </ac:picMkLst>
        </pc:picChg>
      </pc:sldChg>
      <pc:sldChg chg="del">
        <pc:chgData name="Bralia Simonetta" userId="d72d2a9c-36f1-4bfb-9495-1593a7d3e776" providerId="ADAL" clId="{CA78E011-3817-425A-AA43-2403370901BE}" dt="2025-01-28T06:55:24.259" v="0" actId="47"/>
        <pc:sldMkLst>
          <pc:docMk/>
          <pc:sldMk cId="739967282" sldId="539"/>
        </pc:sldMkLst>
      </pc:sldChg>
      <pc:sldChg chg="del">
        <pc:chgData name="Bralia Simonetta" userId="d72d2a9c-36f1-4bfb-9495-1593a7d3e776" providerId="ADAL" clId="{CA78E011-3817-425A-AA43-2403370901BE}" dt="2025-01-28T06:55:24.259" v="0" actId="47"/>
        <pc:sldMkLst>
          <pc:docMk/>
          <pc:sldMk cId="559753958" sldId="540"/>
        </pc:sldMkLst>
      </pc:sldChg>
      <pc:sldChg chg="del">
        <pc:chgData name="Bralia Simonetta" userId="d72d2a9c-36f1-4bfb-9495-1593a7d3e776" providerId="ADAL" clId="{CA78E011-3817-425A-AA43-2403370901BE}" dt="2025-01-28T06:55:24.259" v="0" actId="47"/>
        <pc:sldMkLst>
          <pc:docMk/>
          <pc:sldMk cId="3769372093" sldId="546"/>
        </pc:sldMkLst>
      </pc:sldChg>
      <pc:sldChg chg="del">
        <pc:chgData name="Bralia Simonetta" userId="d72d2a9c-36f1-4bfb-9495-1593a7d3e776" providerId="ADAL" clId="{CA78E011-3817-425A-AA43-2403370901BE}" dt="2025-01-28T06:55:24.259" v="0" actId="47"/>
        <pc:sldMkLst>
          <pc:docMk/>
          <pc:sldMk cId="2278377754" sldId="549"/>
        </pc:sldMkLst>
      </pc:sldChg>
      <pc:sldChg chg="modSp mod">
        <pc:chgData name="Bralia Simonetta" userId="d72d2a9c-36f1-4bfb-9495-1593a7d3e776" providerId="ADAL" clId="{CA78E011-3817-425A-AA43-2403370901BE}" dt="2025-01-28T08:05:40.184" v="82" actId="1037"/>
        <pc:sldMkLst>
          <pc:docMk/>
          <pc:sldMk cId="0" sldId="552"/>
        </pc:sldMkLst>
        <pc:picChg chg="mod">
          <ac:chgData name="Bralia Simonetta" userId="d72d2a9c-36f1-4bfb-9495-1593a7d3e776" providerId="ADAL" clId="{CA78E011-3817-425A-AA43-2403370901BE}" dt="2025-01-28T08:05:38.048" v="78" actId="1076"/>
          <ac:picMkLst>
            <pc:docMk/>
            <pc:sldMk cId="0" sldId="552"/>
            <ac:picMk id="8" creationId="{00000000-0000-0000-0000-000000000000}"/>
          </ac:picMkLst>
        </pc:picChg>
        <pc:picChg chg="mod">
          <ac:chgData name="Bralia Simonetta" userId="d72d2a9c-36f1-4bfb-9495-1593a7d3e776" providerId="ADAL" clId="{CA78E011-3817-425A-AA43-2403370901BE}" dt="2025-01-28T08:05:40.184" v="82" actId="1037"/>
          <ac:picMkLst>
            <pc:docMk/>
            <pc:sldMk cId="0" sldId="552"/>
            <ac:picMk id="13" creationId="{29A38C2D-DE3E-70BC-A570-1FDF2FF9FA56}"/>
          </ac:picMkLst>
        </pc:picChg>
      </pc:sldChg>
      <pc:sldChg chg="del">
        <pc:chgData name="Bralia Simonetta" userId="d72d2a9c-36f1-4bfb-9495-1593a7d3e776" providerId="ADAL" clId="{CA78E011-3817-425A-AA43-2403370901BE}" dt="2025-01-28T07:25:57.073" v="41" actId="47"/>
        <pc:sldMkLst>
          <pc:docMk/>
          <pc:sldMk cId="1976764500" sldId="716"/>
        </pc:sldMkLst>
      </pc:sldChg>
      <pc:sldChg chg="del">
        <pc:chgData name="Bralia Simonetta" userId="d72d2a9c-36f1-4bfb-9495-1593a7d3e776" providerId="ADAL" clId="{CA78E011-3817-425A-AA43-2403370901BE}" dt="2025-01-28T07:25:52.125" v="40" actId="47"/>
        <pc:sldMkLst>
          <pc:docMk/>
          <pc:sldMk cId="4130206533" sldId="718"/>
        </pc:sldMkLst>
      </pc:sldChg>
      <pc:sldChg chg="del">
        <pc:chgData name="Bralia Simonetta" userId="d72d2a9c-36f1-4bfb-9495-1593a7d3e776" providerId="ADAL" clId="{CA78E011-3817-425A-AA43-2403370901BE}" dt="2025-01-28T06:55:24.259" v="0" actId="47"/>
        <pc:sldMkLst>
          <pc:docMk/>
          <pc:sldMk cId="191473552" sldId="719"/>
        </pc:sldMkLst>
      </pc:sldChg>
      <pc:sldChg chg="modSp add mod">
        <pc:chgData name="Bralia Simonetta" userId="d72d2a9c-36f1-4bfb-9495-1593a7d3e776" providerId="ADAL" clId="{CA78E011-3817-425A-AA43-2403370901BE}" dt="2025-01-28T07:28:38.617" v="54" actId="108"/>
        <pc:sldMkLst>
          <pc:docMk/>
          <pc:sldMk cId="43423629" sldId="724"/>
        </pc:sldMkLst>
        <pc:spChg chg="mod">
          <ac:chgData name="Bralia Simonetta" userId="d72d2a9c-36f1-4bfb-9495-1593a7d3e776" providerId="ADAL" clId="{CA78E011-3817-425A-AA43-2403370901BE}" dt="2025-01-28T07:28:38.617" v="54" actId="108"/>
          <ac:spMkLst>
            <pc:docMk/>
            <pc:sldMk cId="43423629" sldId="724"/>
            <ac:spMk id="7" creationId="{BE6462AE-F0D7-44BB-ADE7-48DEDF778F92}"/>
          </ac:spMkLst>
        </pc:spChg>
      </pc:sldChg>
      <pc:sldChg chg="del">
        <pc:chgData name="Bralia Simonetta" userId="d72d2a9c-36f1-4bfb-9495-1593a7d3e776" providerId="ADAL" clId="{CA78E011-3817-425A-AA43-2403370901BE}" dt="2025-01-28T07:11:23.939" v="7" actId="2696"/>
        <pc:sldMkLst>
          <pc:docMk/>
          <pc:sldMk cId="4203344799" sldId="724"/>
        </pc:sldMkLst>
      </pc:sldChg>
      <pc:sldChg chg="del">
        <pc:chgData name="Bralia Simonetta" userId="d72d2a9c-36f1-4bfb-9495-1593a7d3e776" providerId="ADAL" clId="{CA78E011-3817-425A-AA43-2403370901BE}" dt="2025-01-28T06:55:24.259" v="0" actId="47"/>
        <pc:sldMkLst>
          <pc:docMk/>
          <pc:sldMk cId="2891561361" sldId="725"/>
        </pc:sldMkLst>
      </pc:sldChg>
      <pc:sldChg chg="del">
        <pc:chgData name="Bralia Simonetta" userId="d72d2a9c-36f1-4bfb-9495-1593a7d3e776" providerId="ADAL" clId="{CA78E011-3817-425A-AA43-2403370901BE}" dt="2025-01-28T06:55:24.259" v="0" actId="47"/>
        <pc:sldMkLst>
          <pc:docMk/>
          <pc:sldMk cId="349357432" sldId="726"/>
        </pc:sldMkLst>
      </pc:sldChg>
      <pc:sldChg chg="addSp modSp mod setBg">
        <pc:chgData name="Bralia Simonetta" userId="d72d2a9c-36f1-4bfb-9495-1593a7d3e776" providerId="ADAL" clId="{CA78E011-3817-425A-AA43-2403370901BE}" dt="2025-01-28T07:25:00.653" v="39" actId="1076"/>
        <pc:sldMkLst>
          <pc:docMk/>
          <pc:sldMk cId="1209051412" sldId="728"/>
        </pc:sldMkLst>
        <pc:spChg chg="mod ord">
          <ac:chgData name="Bralia Simonetta" userId="d72d2a9c-36f1-4bfb-9495-1593a7d3e776" providerId="ADAL" clId="{CA78E011-3817-425A-AA43-2403370901BE}" dt="2025-01-28T07:25:00.653" v="39" actId="1076"/>
          <ac:spMkLst>
            <pc:docMk/>
            <pc:sldMk cId="1209051412" sldId="728"/>
            <ac:spMk id="8" creationId="{E8A74D02-8E5B-C5AD-A532-5064B687E25D}"/>
          </ac:spMkLst>
        </pc:spChg>
        <pc:spChg chg="add">
          <ac:chgData name="Bralia Simonetta" userId="d72d2a9c-36f1-4bfb-9495-1593a7d3e776" providerId="ADAL" clId="{CA78E011-3817-425A-AA43-2403370901BE}" dt="2025-01-28T07:22:42.149" v="13" actId="26606"/>
          <ac:spMkLst>
            <pc:docMk/>
            <pc:sldMk cId="1209051412" sldId="728"/>
            <ac:spMk id="23" creationId="{DAD27A50-88D7-4E2A-8488-F2879768AF35}"/>
          </ac:spMkLst>
        </pc:spChg>
        <pc:spChg chg="add">
          <ac:chgData name="Bralia Simonetta" userId="d72d2a9c-36f1-4bfb-9495-1593a7d3e776" providerId="ADAL" clId="{CA78E011-3817-425A-AA43-2403370901BE}" dt="2025-01-28T07:22:42.149" v="13" actId="26606"/>
          <ac:spMkLst>
            <pc:docMk/>
            <pc:sldMk cId="1209051412" sldId="728"/>
            <ac:spMk id="29" creationId="{7C704F0F-1CD8-4DC1-AEE9-225958232415}"/>
          </ac:spMkLst>
        </pc:spChg>
        <pc:spChg chg="add">
          <ac:chgData name="Bralia Simonetta" userId="d72d2a9c-36f1-4bfb-9495-1593a7d3e776" providerId="ADAL" clId="{CA78E011-3817-425A-AA43-2403370901BE}" dt="2025-01-28T07:22:42.149" v="13" actId="26606"/>
          <ac:spMkLst>
            <pc:docMk/>
            <pc:sldMk cId="1209051412" sldId="728"/>
            <ac:spMk id="31" creationId="{E4F17063-EDA4-417B-946F-BA357F3B390D}"/>
          </ac:spMkLst>
        </pc:spChg>
        <pc:spChg chg="add">
          <ac:chgData name="Bralia Simonetta" userId="d72d2a9c-36f1-4bfb-9495-1593a7d3e776" providerId="ADAL" clId="{CA78E011-3817-425A-AA43-2403370901BE}" dt="2025-01-28T07:22:42.149" v="13" actId="26606"/>
          <ac:spMkLst>
            <pc:docMk/>
            <pc:sldMk cId="1209051412" sldId="728"/>
            <ac:spMk id="33" creationId="{D36F3EEA-55D4-4677-80E7-92D00B8F343B}"/>
          </ac:spMkLst>
        </pc:spChg>
        <pc:picChg chg="add mod">
          <ac:chgData name="Bralia Simonetta" userId="d72d2a9c-36f1-4bfb-9495-1593a7d3e776" providerId="ADAL" clId="{CA78E011-3817-425A-AA43-2403370901BE}" dt="2025-01-28T07:22:42.149" v="13" actId="26606"/>
          <ac:picMkLst>
            <pc:docMk/>
            <pc:sldMk cId="1209051412" sldId="728"/>
            <ac:picMk id="2" creationId="{B25227BD-FDC9-7CDD-A4AE-C1E3587CCBB7}"/>
          </ac:picMkLst>
        </pc:picChg>
        <pc:picChg chg="mod">
          <ac:chgData name="Bralia Simonetta" userId="d72d2a9c-36f1-4bfb-9495-1593a7d3e776" providerId="ADAL" clId="{CA78E011-3817-425A-AA43-2403370901BE}" dt="2025-01-28T07:22:42.149" v="13" actId="26606"/>
          <ac:picMkLst>
            <pc:docMk/>
            <pc:sldMk cId="1209051412" sldId="728"/>
            <ac:picMk id="14" creationId="{970CD0E9-086B-1BB0-8ED2-9B361D9DD57C}"/>
          </ac:picMkLst>
        </pc:picChg>
        <pc:picChg chg="add">
          <ac:chgData name="Bralia Simonetta" userId="d72d2a9c-36f1-4bfb-9495-1593a7d3e776" providerId="ADAL" clId="{CA78E011-3817-425A-AA43-2403370901BE}" dt="2025-01-28T07:22:42.149" v="13" actId="26606"/>
          <ac:picMkLst>
            <pc:docMk/>
            <pc:sldMk cId="1209051412" sldId="728"/>
            <ac:picMk id="19" creationId="{94DDC893-E5EF-4CDE-B040-BA5B53AADD78}"/>
          </ac:picMkLst>
        </pc:picChg>
        <pc:picChg chg="add">
          <ac:chgData name="Bralia Simonetta" userId="d72d2a9c-36f1-4bfb-9495-1593a7d3e776" providerId="ADAL" clId="{CA78E011-3817-425A-AA43-2403370901BE}" dt="2025-01-28T07:22:42.149" v="13" actId="26606"/>
          <ac:picMkLst>
            <pc:docMk/>
            <pc:sldMk cId="1209051412" sldId="728"/>
            <ac:picMk id="21" creationId="{85F1A06D-D369-4974-8208-56120C5E7A97}"/>
          </ac:picMkLst>
        </pc:picChg>
        <pc:picChg chg="add">
          <ac:chgData name="Bralia Simonetta" userId="d72d2a9c-36f1-4bfb-9495-1593a7d3e776" providerId="ADAL" clId="{CA78E011-3817-425A-AA43-2403370901BE}" dt="2025-01-28T07:22:42.149" v="13" actId="26606"/>
          <ac:picMkLst>
            <pc:docMk/>
            <pc:sldMk cId="1209051412" sldId="728"/>
            <ac:picMk id="27" creationId="{1081DF83-4F35-4560-87E6-0DE8AAAC33DB}"/>
          </ac:picMkLst>
        </pc:picChg>
      </pc:sldChg>
      <pc:sldChg chg="delDesignElem">
        <pc:chgData name="Bralia Simonetta" userId="d72d2a9c-36f1-4bfb-9495-1593a7d3e776" providerId="ADAL" clId="{CA78E011-3817-425A-AA43-2403370901BE}" dt="2025-01-28T06:56:02.112" v="1"/>
        <pc:sldMkLst>
          <pc:docMk/>
          <pc:sldMk cId="3598462555" sldId="729"/>
        </pc:sldMkLst>
      </pc:sldChg>
      <pc:sldChg chg="del">
        <pc:chgData name="Bralia Simonetta" userId="d72d2a9c-36f1-4bfb-9495-1593a7d3e776" providerId="ADAL" clId="{CA78E011-3817-425A-AA43-2403370901BE}" dt="2025-01-28T07:00:42.491" v="6" actId="47"/>
        <pc:sldMkLst>
          <pc:docMk/>
          <pc:sldMk cId="3742357610" sldId="737"/>
        </pc:sldMkLst>
      </pc:sldChg>
      <pc:sldChg chg="modSp mod">
        <pc:chgData name="Bralia Simonetta" userId="d72d2a9c-36f1-4bfb-9495-1593a7d3e776" providerId="ADAL" clId="{CA78E011-3817-425A-AA43-2403370901BE}" dt="2025-01-28T07:14:48.696" v="9" actId="207"/>
        <pc:sldMkLst>
          <pc:docMk/>
          <pc:sldMk cId="3375546710" sldId="738"/>
        </pc:sldMkLst>
        <pc:spChg chg="mod">
          <ac:chgData name="Bralia Simonetta" userId="d72d2a9c-36f1-4bfb-9495-1593a7d3e776" providerId="ADAL" clId="{CA78E011-3817-425A-AA43-2403370901BE}" dt="2025-01-28T07:14:48.696" v="9" actId="207"/>
          <ac:spMkLst>
            <pc:docMk/>
            <pc:sldMk cId="3375546710" sldId="738"/>
            <ac:spMk id="3" creationId="{7AA05D5C-FBC1-88FD-05A7-3727A4A11028}"/>
          </ac:spMkLst>
        </pc:spChg>
      </pc:sldChg>
      <pc:sldChg chg="modSp add mod setBg">
        <pc:chgData name="Bralia Simonetta" userId="d72d2a9c-36f1-4bfb-9495-1593a7d3e776" providerId="ADAL" clId="{CA78E011-3817-425A-AA43-2403370901BE}" dt="2025-01-28T07:00:37.628" v="5" actId="14100"/>
        <pc:sldMkLst>
          <pc:docMk/>
          <pc:sldMk cId="2356958519" sldId="739"/>
        </pc:sldMkLst>
        <pc:spChg chg="mod">
          <ac:chgData name="Bralia Simonetta" userId="d72d2a9c-36f1-4bfb-9495-1593a7d3e776" providerId="ADAL" clId="{CA78E011-3817-425A-AA43-2403370901BE}" dt="2025-01-28T07:00:37.628" v="5" actId="14100"/>
          <ac:spMkLst>
            <pc:docMk/>
            <pc:sldMk cId="2356958519" sldId="739"/>
            <ac:spMk id="3" creationId="{FC1B0FD0-7B81-ECE5-6842-A9CAC30BDD86}"/>
          </ac:spMkLst>
        </pc:spChg>
      </pc:sldChg>
    </pc:docChg>
  </pc:docChgLst>
  <pc:docChgLst>
    <pc:chgData name="SCROFANI AGATA ANGELA" userId="2d2c5afd-3fcc-4665-a753-b4738a5e6103" providerId="ADAL" clId="{05EFD894-8CC3-48BA-BCD4-F9FC30730FB1}"/>
    <pc:docChg chg="undo custSel addSld delSld">
      <pc:chgData name="SCROFANI AGATA ANGELA" userId="2d2c5afd-3fcc-4665-a753-b4738a5e6103" providerId="ADAL" clId="{05EFD894-8CC3-48BA-BCD4-F9FC30730FB1}" dt="2025-01-28T08:11:55.696" v="1" actId="680"/>
      <pc:docMkLst>
        <pc:docMk/>
      </pc:docMkLst>
      <pc:sldChg chg="new del">
        <pc:chgData name="SCROFANI AGATA ANGELA" userId="2d2c5afd-3fcc-4665-a753-b4738a5e6103" providerId="ADAL" clId="{05EFD894-8CC3-48BA-BCD4-F9FC30730FB1}" dt="2025-01-28T08:11:55.696" v="1" actId="680"/>
        <pc:sldMkLst>
          <pc:docMk/>
          <pc:sldMk cId="176965324" sldId="740"/>
        </pc:sldMkLst>
      </pc:sldChg>
    </pc:docChg>
  </pc:docChgLst>
  <pc:docChgLst>
    <pc:chgData name="Bralia Simonetta" userId="d72d2a9c-36f1-4bfb-9495-1593a7d3e776" providerId="ADAL" clId="{D3CAE682-C2BE-46EC-AAD6-C81EA4C94856}"/>
    <pc:docChg chg="modSld">
      <pc:chgData name="Bralia Simonetta" userId="d72d2a9c-36f1-4bfb-9495-1593a7d3e776" providerId="ADAL" clId="{D3CAE682-C2BE-46EC-AAD6-C81EA4C94856}" dt="2025-01-28T06:53:45.905" v="10" actId="1035"/>
      <pc:docMkLst>
        <pc:docMk/>
      </pc:docMkLst>
      <pc:sldChg chg="modSp mod">
        <pc:chgData name="Bralia Simonetta" userId="d72d2a9c-36f1-4bfb-9495-1593a7d3e776" providerId="ADAL" clId="{D3CAE682-C2BE-46EC-AAD6-C81EA4C94856}" dt="2025-01-28T06:53:45.905" v="10" actId="1035"/>
        <pc:sldMkLst>
          <pc:docMk/>
          <pc:sldMk cId="950476426" sldId="263"/>
        </pc:sldMkLst>
        <pc:spChg chg="mod">
          <ac:chgData name="Bralia Simonetta" userId="d72d2a9c-36f1-4bfb-9495-1593a7d3e776" providerId="ADAL" clId="{D3CAE682-C2BE-46EC-AAD6-C81EA4C94856}" dt="2025-01-28T06:53:45.905" v="10" actId="1035"/>
          <ac:spMkLst>
            <pc:docMk/>
            <pc:sldMk cId="950476426" sldId="263"/>
            <ac:spMk id="7" creationId="{BE6462AE-F0D7-44BB-ADE7-48DEDF778F92}"/>
          </ac:spMkLst>
        </pc:spChg>
      </pc:sldChg>
    </pc:docChg>
  </pc:docChgLst>
</pc:chgInfo>
</file>

<file path=ppt/diagrams/_rels/data19.xml.rels><?xml version="1.0" encoding="UTF-8" standalone="yes"?>
<Relationships xmlns="http://schemas.openxmlformats.org/package/2006/relationships"><Relationship Id="rId1" Type="http://schemas.openxmlformats.org/officeDocument/2006/relationships/hyperlink" Target="https://www.hshlombardia.it/"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https://www.hshlombardia.it/"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AAAE4-5750-46F6-A3FD-CEA426AD3E41}"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it-IT"/>
        </a:p>
      </dgm:t>
    </dgm:pt>
    <dgm:pt modelId="{BC3ED490-AFE6-49CE-AFCA-A2230BBD14D9}">
      <dgm:prSet phldrT="[Testo]"/>
      <dgm:spPr/>
      <dgm:t>
        <a:bodyPr/>
        <a:lstStyle/>
        <a:p>
          <a:r>
            <a:rPr lang="it-IT"/>
            <a:t>persona</a:t>
          </a:r>
        </a:p>
      </dgm:t>
    </dgm:pt>
    <dgm:pt modelId="{AA8B6795-5F9F-4152-937A-3CFF3AB6F627}" type="parTrans" cxnId="{83B7FEBF-E04E-4708-9DBD-BC66933E506A}">
      <dgm:prSet/>
      <dgm:spPr/>
      <dgm:t>
        <a:bodyPr/>
        <a:lstStyle/>
        <a:p>
          <a:endParaRPr lang="it-IT"/>
        </a:p>
      </dgm:t>
    </dgm:pt>
    <dgm:pt modelId="{B9A6BA00-A716-4EA3-BACF-23E0140A7D96}" type="sibTrans" cxnId="{83B7FEBF-E04E-4708-9DBD-BC66933E506A}">
      <dgm:prSet/>
      <dgm:spPr/>
      <dgm:t>
        <a:bodyPr/>
        <a:lstStyle/>
        <a:p>
          <a:endParaRPr lang="it-IT"/>
        </a:p>
      </dgm:t>
    </dgm:pt>
    <dgm:pt modelId="{F946ACCC-3C38-4716-BB69-B573BB9A6DED}">
      <dgm:prSet phldrT="[Testo]"/>
      <dgm:spPr/>
      <dgm:t>
        <a:bodyPr/>
        <a:lstStyle/>
        <a:p>
          <a:r>
            <a:rPr lang="it-IT"/>
            <a:t>Il suo essere</a:t>
          </a:r>
        </a:p>
      </dgm:t>
    </dgm:pt>
    <dgm:pt modelId="{43013C0A-50B3-41DD-9C35-39BCD30CDA10}" type="parTrans" cxnId="{B09F0ACF-C741-45BC-B592-BC003D6B6789}">
      <dgm:prSet/>
      <dgm:spPr/>
      <dgm:t>
        <a:bodyPr/>
        <a:lstStyle/>
        <a:p>
          <a:endParaRPr lang="it-IT"/>
        </a:p>
      </dgm:t>
    </dgm:pt>
    <dgm:pt modelId="{3C42761F-CF52-4483-A7CB-FFBDC07D198E}" type="sibTrans" cxnId="{B09F0ACF-C741-45BC-B592-BC003D6B6789}">
      <dgm:prSet/>
      <dgm:spPr/>
      <dgm:t>
        <a:bodyPr/>
        <a:lstStyle/>
        <a:p>
          <a:endParaRPr lang="it-IT"/>
        </a:p>
      </dgm:t>
    </dgm:pt>
    <dgm:pt modelId="{E45ED1B6-DB42-4C98-99B2-C8AFB4CEE458}">
      <dgm:prSet phldrT="[Testo]"/>
      <dgm:spPr/>
      <dgm:t>
        <a:bodyPr/>
        <a:lstStyle/>
        <a:p>
          <a:r>
            <a:rPr lang="it-IT"/>
            <a:t>Il suo tempo</a:t>
          </a:r>
        </a:p>
      </dgm:t>
    </dgm:pt>
    <dgm:pt modelId="{F34ED555-9DEA-4656-9B4B-21FC194CE662}" type="parTrans" cxnId="{499A28B6-E4EB-4C1A-A6D3-6CF5C84A4A7F}">
      <dgm:prSet/>
      <dgm:spPr/>
      <dgm:t>
        <a:bodyPr/>
        <a:lstStyle/>
        <a:p>
          <a:endParaRPr lang="it-IT"/>
        </a:p>
      </dgm:t>
    </dgm:pt>
    <dgm:pt modelId="{A627C326-8F1A-48EF-AD11-3FB7F1F9FEF4}" type="sibTrans" cxnId="{499A28B6-E4EB-4C1A-A6D3-6CF5C84A4A7F}">
      <dgm:prSet/>
      <dgm:spPr/>
      <dgm:t>
        <a:bodyPr/>
        <a:lstStyle/>
        <a:p>
          <a:endParaRPr lang="it-IT"/>
        </a:p>
      </dgm:t>
    </dgm:pt>
    <dgm:pt modelId="{70ACE9A5-D0CC-40EA-9C78-C7A5EC29010F}">
      <dgm:prSet phldrT="[Testo]"/>
      <dgm:spPr/>
      <dgm:t>
        <a:bodyPr/>
        <a:lstStyle/>
        <a:p>
          <a:r>
            <a:rPr lang="it-IT"/>
            <a:t>Il suo ambiente</a:t>
          </a:r>
        </a:p>
      </dgm:t>
    </dgm:pt>
    <dgm:pt modelId="{5EDF2DC0-0023-473B-9557-7372FDE2BE93}" type="parTrans" cxnId="{3E35A901-8CFC-49E3-B39F-F6D71838F019}">
      <dgm:prSet/>
      <dgm:spPr/>
      <dgm:t>
        <a:bodyPr/>
        <a:lstStyle/>
        <a:p>
          <a:endParaRPr lang="it-IT"/>
        </a:p>
      </dgm:t>
    </dgm:pt>
    <dgm:pt modelId="{791C4BEA-08A1-44EC-BD51-D2563E2E0709}" type="sibTrans" cxnId="{3E35A901-8CFC-49E3-B39F-F6D71838F019}">
      <dgm:prSet/>
      <dgm:spPr/>
      <dgm:t>
        <a:bodyPr/>
        <a:lstStyle/>
        <a:p>
          <a:endParaRPr lang="it-IT"/>
        </a:p>
      </dgm:t>
    </dgm:pt>
    <dgm:pt modelId="{7FC581A9-91E8-4462-A401-4A6F2C1306A9}">
      <dgm:prSet phldrT="[Testo]"/>
      <dgm:spPr/>
      <dgm:t>
        <a:bodyPr/>
        <a:lstStyle/>
        <a:p>
          <a:r>
            <a:rPr lang="it-IT"/>
            <a:t>Lo spazio</a:t>
          </a:r>
        </a:p>
      </dgm:t>
    </dgm:pt>
    <dgm:pt modelId="{89CD6F01-7144-42B9-92A5-17A2B74133EA}" type="parTrans" cxnId="{2FFCFE36-554E-4568-B11F-A1DC42AC86B9}">
      <dgm:prSet/>
      <dgm:spPr/>
      <dgm:t>
        <a:bodyPr/>
        <a:lstStyle/>
        <a:p>
          <a:endParaRPr lang="it-IT"/>
        </a:p>
      </dgm:t>
    </dgm:pt>
    <dgm:pt modelId="{A6FA0202-9C7D-4236-8A92-A8BEA7A658F8}" type="sibTrans" cxnId="{2FFCFE36-554E-4568-B11F-A1DC42AC86B9}">
      <dgm:prSet/>
      <dgm:spPr/>
      <dgm:t>
        <a:bodyPr/>
        <a:lstStyle/>
        <a:p>
          <a:endParaRPr lang="it-IT"/>
        </a:p>
      </dgm:t>
    </dgm:pt>
    <dgm:pt modelId="{89B90288-E623-4368-8AA7-1AF0907B862F}" type="pres">
      <dgm:prSet presAssocID="{7E6AAAE4-5750-46F6-A3FD-CEA426AD3E41}" presName="Name0" presStyleCnt="0">
        <dgm:presLayoutVars>
          <dgm:chMax val="1"/>
          <dgm:dir/>
          <dgm:animLvl val="ctr"/>
          <dgm:resizeHandles val="exact"/>
        </dgm:presLayoutVars>
      </dgm:prSet>
      <dgm:spPr/>
    </dgm:pt>
    <dgm:pt modelId="{6942B56D-ADEB-4475-84AC-ACA9E2DC67E0}" type="pres">
      <dgm:prSet presAssocID="{BC3ED490-AFE6-49CE-AFCA-A2230BBD14D9}" presName="centerShape" presStyleLbl="node0" presStyleIdx="0" presStyleCnt="1"/>
      <dgm:spPr/>
    </dgm:pt>
    <dgm:pt modelId="{1D14C079-165C-42FB-88EF-EC3E44464066}" type="pres">
      <dgm:prSet presAssocID="{F946ACCC-3C38-4716-BB69-B573BB9A6DED}" presName="node" presStyleLbl="node1" presStyleIdx="0" presStyleCnt="4">
        <dgm:presLayoutVars>
          <dgm:bulletEnabled val="1"/>
        </dgm:presLayoutVars>
      </dgm:prSet>
      <dgm:spPr/>
    </dgm:pt>
    <dgm:pt modelId="{95439DF7-05A7-499D-8639-BE7E34A6EFF4}" type="pres">
      <dgm:prSet presAssocID="{F946ACCC-3C38-4716-BB69-B573BB9A6DED}" presName="dummy" presStyleCnt="0"/>
      <dgm:spPr/>
    </dgm:pt>
    <dgm:pt modelId="{6D72789D-DBF0-4F93-BA0A-00EA352EA8D5}" type="pres">
      <dgm:prSet presAssocID="{3C42761F-CF52-4483-A7CB-FFBDC07D198E}" presName="sibTrans" presStyleLbl="sibTrans2D1" presStyleIdx="0" presStyleCnt="4"/>
      <dgm:spPr/>
    </dgm:pt>
    <dgm:pt modelId="{FF3E722A-8FF2-42A4-AAAF-9B479B1DBD02}" type="pres">
      <dgm:prSet presAssocID="{E45ED1B6-DB42-4C98-99B2-C8AFB4CEE458}" presName="node" presStyleLbl="node1" presStyleIdx="1" presStyleCnt="4">
        <dgm:presLayoutVars>
          <dgm:bulletEnabled val="1"/>
        </dgm:presLayoutVars>
      </dgm:prSet>
      <dgm:spPr/>
    </dgm:pt>
    <dgm:pt modelId="{FAEE18D4-FD8D-4682-9BBE-A89413139DC6}" type="pres">
      <dgm:prSet presAssocID="{E45ED1B6-DB42-4C98-99B2-C8AFB4CEE458}" presName="dummy" presStyleCnt="0"/>
      <dgm:spPr/>
    </dgm:pt>
    <dgm:pt modelId="{6D5AE923-60FE-45DC-8FB3-8D107D19ECDB}" type="pres">
      <dgm:prSet presAssocID="{A627C326-8F1A-48EF-AD11-3FB7F1F9FEF4}" presName="sibTrans" presStyleLbl="sibTrans2D1" presStyleIdx="1" presStyleCnt="4"/>
      <dgm:spPr/>
    </dgm:pt>
    <dgm:pt modelId="{AF44CA8B-6025-4EE1-A0BC-AB9992ECC0D4}" type="pres">
      <dgm:prSet presAssocID="{70ACE9A5-D0CC-40EA-9C78-C7A5EC29010F}" presName="node" presStyleLbl="node1" presStyleIdx="2" presStyleCnt="4">
        <dgm:presLayoutVars>
          <dgm:bulletEnabled val="1"/>
        </dgm:presLayoutVars>
      </dgm:prSet>
      <dgm:spPr/>
    </dgm:pt>
    <dgm:pt modelId="{47E3ABE4-1BDC-41D4-80F3-2ED946967C56}" type="pres">
      <dgm:prSet presAssocID="{70ACE9A5-D0CC-40EA-9C78-C7A5EC29010F}" presName="dummy" presStyleCnt="0"/>
      <dgm:spPr/>
    </dgm:pt>
    <dgm:pt modelId="{C62B1338-9E73-4677-91FD-FA1E87D97AC4}" type="pres">
      <dgm:prSet presAssocID="{791C4BEA-08A1-44EC-BD51-D2563E2E0709}" presName="sibTrans" presStyleLbl="sibTrans2D1" presStyleIdx="2" presStyleCnt="4"/>
      <dgm:spPr/>
    </dgm:pt>
    <dgm:pt modelId="{63C8470C-2406-4047-8BBF-5FE1441DB957}" type="pres">
      <dgm:prSet presAssocID="{7FC581A9-91E8-4462-A401-4A6F2C1306A9}" presName="node" presStyleLbl="node1" presStyleIdx="3" presStyleCnt="4">
        <dgm:presLayoutVars>
          <dgm:bulletEnabled val="1"/>
        </dgm:presLayoutVars>
      </dgm:prSet>
      <dgm:spPr/>
    </dgm:pt>
    <dgm:pt modelId="{61851326-F431-4C5A-B52F-5A3EA4C387C4}" type="pres">
      <dgm:prSet presAssocID="{7FC581A9-91E8-4462-A401-4A6F2C1306A9}" presName="dummy" presStyleCnt="0"/>
      <dgm:spPr/>
    </dgm:pt>
    <dgm:pt modelId="{4457A345-02F8-4635-B9EE-77FA9E28031C}" type="pres">
      <dgm:prSet presAssocID="{A6FA0202-9C7D-4236-8A92-A8BEA7A658F8}" presName="sibTrans" presStyleLbl="sibTrans2D1" presStyleIdx="3" presStyleCnt="4"/>
      <dgm:spPr/>
    </dgm:pt>
  </dgm:ptLst>
  <dgm:cxnLst>
    <dgm:cxn modelId="{3E35A901-8CFC-49E3-B39F-F6D71838F019}" srcId="{BC3ED490-AFE6-49CE-AFCA-A2230BBD14D9}" destId="{70ACE9A5-D0CC-40EA-9C78-C7A5EC29010F}" srcOrd="2" destOrd="0" parTransId="{5EDF2DC0-0023-473B-9557-7372FDE2BE93}" sibTransId="{791C4BEA-08A1-44EC-BD51-D2563E2E0709}"/>
    <dgm:cxn modelId="{7D59F014-CBA7-40E6-AC30-7F27BF48C6DD}" type="presOf" srcId="{A6FA0202-9C7D-4236-8A92-A8BEA7A658F8}" destId="{4457A345-02F8-4635-B9EE-77FA9E28031C}" srcOrd="0" destOrd="0" presId="urn:microsoft.com/office/officeart/2005/8/layout/radial6"/>
    <dgm:cxn modelId="{2FFCFE36-554E-4568-B11F-A1DC42AC86B9}" srcId="{BC3ED490-AFE6-49CE-AFCA-A2230BBD14D9}" destId="{7FC581A9-91E8-4462-A401-4A6F2C1306A9}" srcOrd="3" destOrd="0" parTransId="{89CD6F01-7144-42B9-92A5-17A2B74133EA}" sibTransId="{A6FA0202-9C7D-4236-8A92-A8BEA7A658F8}"/>
    <dgm:cxn modelId="{70A79E5E-96FE-4F15-A69E-C1CDF9983EF9}" type="presOf" srcId="{3C42761F-CF52-4483-A7CB-FFBDC07D198E}" destId="{6D72789D-DBF0-4F93-BA0A-00EA352EA8D5}" srcOrd="0" destOrd="0" presId="urn:microsoft.com/office/officeart/2005/8/layout/radial6"/>
    <dgm:cxn modelId="{0E84D76E-1604-41C0-B1A0-F7C6F6103843}" type="presOf" srcId="{7FC581A9-91E8-4462-A401-4A6F2C1306A9}" destId="{63C8470C-2406-4047-8BBF-5FE1441DB957}" srcOrd="0" destOrd="0" presId="urn:microsoft.com/office/officeart/2005/8/layout/radial6"/>
    <dgm:cxn modelId="{04ADC452-2271-460A-8F93-15C138ED9BA3}" type="presOf" srcId="{BC3ED490-AFE6-49CE-AFCA-A2230BBD14D9}" destId="{6942B56D-ADEB-4475-84AC-ACA9E2DC67E0}" srcOrd="0" destOrd="0" presId="urn:microsoft.com/office/officeart/2005/8/layout/radial6"/>
    <dgm:cxn modelId="{E1930279-2F8F-4756-82B6-67BF05D15C7B}" type="presOf" srcId="{A627C326-8F1A-48EF-AD11-3FB7F1F9FEF4}" destId="{6D5AE923-60FE-45DC-8FB3-8D107D19ECDB}" srcOrd="0" destOrd="0" presId="urn:microsoft.com/office/officeart/2005/8/layout/radial6"/>
    <dgm:cxn modelId="{CC251C92-C547-42A2-A6E1-34AD1E9E4F29}" type="presOf" srcId="{791C4BEA-08A1-44EC-BD51-D2563E2E0709}" destId="{C62B1338-9E73-4677-91FD-FA1E87D97AC4}" srcOrd="0" destOrd="0" presId="urn:microsoft.com/office/officeart/2005/8/layout/radial6"/>
    <dgm:cxn modelId="{F3018CB2-FCEC-4062-9F41-00EF9811BE7B}" type="presOf" srcId="{70ACE9A5-D0CC-40EA-9C78-C7A5EC29010F}" destId="{AF44CA8B-6025-4EE1-A0BC-AB9992ECC0D4}" srcOrd="0" destOrd="0" presId="urn:microsoft.com/office/officeart/2005/8/layout/radial6"/>
    <dgm:cxn modelId="{499A28B6-E4EB-4C1A-A6D3-6CF5C84A4A7F}" srcId="{BC3ED490-AFE6-49CE-AFCA-A2230BBD14D9}" destId="{E45ED1B6-DB42-4C98-99B2-C8AFB4CEE458}" srcOrd="1" destOrd="0" parTransId="{F34ED555-9DEA-4656-9B4B-21FC194CE662}" sibTransId="{A627C326-8F1A-48EF-AD11-3FB7F1F9FEF4}"/>
    <dgm:cxn modelId="{E26142BD-C17E-4DF2-8ABC-3F095B5C8E6A}" type="presOf" srcId="{E45ED1B6-DB42-4C98-99B2-C8AFB4CEE458}" destId="{FF3E722A-8FF2-42A4-AAAF-9B479B1DBD02}" srcOrd="0" destOrd="0" presId="urn:microsoft.com/office/officeart/2005/8/layout/radial6"/>
    <dgm:cxn modelId="{83B7FEBF-E04E-4708-9DBD-BC66933E506A}" srcId="{7E6AAAE4-5750-46F6-A3FD-CEA426AD3E41}" destId="{BC3ED490-AFE6-49CE-AFCA-A2230BBD14D9}" srcOrd="0" destOrd="0" parTransId="{AA8B6795-5F9F-4152-937A-3CFF3AB6F627}" sibTransId="{B9A6BA00-A716-4EA3-BACF-23E0140A7D96}"/>
    <dgm:cxn modelId="{01DC80CC-47B1-4DA9-9088-2FDE1B162BE1}" type="presOf" srcId="{7E6AAAE4-5750-46F6-A3FD-CEA426AD3E41}" destId="{89B90288-E623-4368-8AA7-1AF0907B862F}" srcOrd="0" destOrd="0" presId="urn:microsoft.com/office/officeart/2005/8/layout/radial6"/>
    <dgm:cxn modelId="{B09F0ACF-C741-45BC-B592-BC003D6B6789}" srcId="{BC3ED490-AFE6-49CE-AFCA-A2230BBD14D9}" destId="{F946ACCC-3C38-4716-BB69-B573BB9A6DED}" srcOrd="0" destOrd="0" parTransId="{43013C0A-50B3-41DD-9C35-39BCD30CDA10}" sibTransId="{3C42761F-CF52-4483-A7CB-FFBDC07D198E}"/>
    <dgm:cxn modelId="{FD2CCAFF-7152-4628-B066-2CFF678B6E07}" type="presOf" srcId="{F946ACCC-3C38-4716-BB69-B573BB9A6DED}" destId="{1D14C079-165C-42FB-88EF-EC3E44464066}" srcOrd="0" destOrd="0" presId="urn:microsoft.com/office/officeart/2005/8/layout/radial6"/>
    <dgm:cxn modelId="{ACD8B237-6F23-486F-9A22-DD06C3B316F4}" type="presParOf" srcId="{89B90288-E623-4368-8AA7-1AF0907B862F}" destId="{6942B56D-ADEB-4475-84AC-ACA9E2DC67E0}" srcOrd="0" destOrd="0" presId="urn:microsoft.com/office/officeart/2005/8/layout/radial6"/>
    <dgm:cxn modelId="{233DC7C7-8B1D-4069-A3C7-AFE7EDDB9DB0}" type="presParOf" srcId="{89B90288-E623-4368-8AA7-1AF0907B862F}" destId="{1D14C079-165C-42FB-88EF-EC3E44464066}" srcOrd="1" destOrd="0" presId="urn:microsoft.com/office/officeart/2005/8/layout/radial6"/>
    <dgm:cxn modelId="{05D3ACA6-655E-4655-B29F-641157408AB6}" type="presParOf" srcId="{89B90288-E623-4368-8AA7-1AF0907B862F}" destId="{95439DF7-05A7-499D-8639-BE7E34A6EFF4}" srcOrd="2" destOrd="0" presId="urn:microsoft.com/office/officeart/2005/8/layout/radial6"/>
    <dgm:cxn modelId="{DE88FD69-ED72-4937-B2CE-E9239C8139D6}" type="presParOf" srcId="{89B90288-E623-4368-8AA7-1AF0907B862F}" destId="{6D72789D-DBF0-4F93-BA0A-00EA352EA8D5}" srcOrd="3" destOrd="0" presId="urn:microsoft.com/office/officeart/2005/8/layout/radial6"/>
    <dgm:cxn modelId="{BD7D1833-57A9-4FE2-80F4-57822409229C}" type="presParOf" srcId="{89B90288-E623-4368-8AA7-1AF0907B862F}" destId="{FF3E722A-8FF2-42A4-AAAF-9B479B1DBD02}" srcOrd="4" destOrd="0" presId="urn:microsoft.com/office/officeart/2005/8/layout/radial6"/>
    <dgm:cxn modelId="{8BAC436D-9B9A-4973-B77A-6B4DEFDA1E5B}" type="presParOf" srcId="{89B90288-E623-4368-8AA7-1AF0907B862F}" destId="{FAEE18D4-FD8D-4682-9BBE-A89413139DC6}" srcOrd="5" destOrd="0" presId="urn:microsoft.com/office/officeart/2005/8/layout/radial6"/>
    <dgm:cxn modelId="{8D0BBAFA-6E3A-40B5-8F56-60EA6858E785}" type="presParOf" srcId="{89B90288-E623-4368-8AA7-1AF0907B862F}" destId="{6D5AE923-60FE-45DC-8FB3-8D107D19ECDB}" srcOrd="6" destOrd="0" presId="urn:microsoft.com/office/officeart/2005/8/layout/radial6"/>
    <dgm:cxn modelId="{FF489DBC-5EA6-4F67-900C-EB95B0FC4261}" type="presParOf" srcId="{89B90288-E623-4368-8AA7-1AF0907B862F}" destId="{AF44CA8B-6025-4EE1-A0BC-AB9992ECC0D4}" srcOrd="7" destOrd="0" presId="urn:microsoft.com/office/officeart/2005/8/layout/radial6"/>
    <dgm:cxn modelId="{24BD9A60-8DA5-49B4-BAAD-E70FAFC722F6}" type="presParOf" srcId="{89B90288-E623-4368-8AA7-1AF0907B862F}" destId="{47E3ABE4-1BDC-41D4-80F3-2ED946967C56}" srcOrd="8" destOrd="0" presId="urn:microsoft.com/office/officeart/2005/8/layout/radial6"/>
    <dgm:cxn modelId="{815990B6-2400-433C-BE0F-A7917CBCD9B3}" type="presParOf" srcId="{89B90288-E623-4368-8AA7-1AF0907B862F}" destId="{C62B1338-9E73-4677-91FD-FA1E87D97AC4}" srcOrd="9" destOrd="0" presId="urn:microsoft.com/office/officeart/2005/8/layout/radial6"/>
    <dgm:cxn modelId="{DA6D0212-29E8-4222-9F61-4B928F361E26}" type="presParOf" srcId="{89B90288-E623-4368-8AA7-1AF0907B862F}" destId="{63C8470C-2406-4047-8BBF-5FE1441DB957}" srcOrd="10" destOrd="0" presId="urn:microsoft.com/office/officeart/2005/8/layout/radial6"/>
    <dgm:cxn modelId="{A5D776D8-A0C8-408F-B4BD-91E5A71EFFC7}" type="presParOf" srcId="{89B90288-E623-4368-8AA7-1AF0907B862F}" destId="{61851326-F431-4C5A-B52F-5A3EA4C387C4}" srcOrd="11" destOrd="0" presId="urn:microsoft.com/office/officeart/2005/8/layout/radial6"/>
    <dgm:cxn modelId="{007D9599-AC78-4ED4-A26C-72406A6B9180}" type="presParOf" srcId="{89B90288-E623-4368-8AA7-1AF0907B862F}" destId="{4457A345-02F8-4635-B9EE-77FA9E28031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E57802-6981-4FC3-A4DD-AAEE7AB5FA34}"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it-IT"/>
        </a:p>
      </dgm:t>
    </dgm:pt>
    <dgm:pt modelId="{881BEE52-747C-44D7-983B-8268B989B572}">
      <dgm:prSet phldrT="[Testo]" custT="1"/>
      <dgm:spPr/>
      <dgm:t>
        <a:bodyPr/>
        <a:lstStyle/>
        <a:p>
          <a:r>
            <a:rPr lang="it-IT" sz="3200">
              <a:latin typeface="Trebuchet MS" panose="020B0603020202020204" pitchFamily="34" charset="0"/>
            </a:rPr>
            <a:t>IN SINTESI</a:t>
          </a:r>
        </a:p>
      </dgm:t>
    </dgm:pt>
    <dgm:pt modelId="{88633A05-CA91-4842-A2E1-853F11FEED7B}" type="parTrans" cxnId="{3954CEC4-7F2E-458F-B63B-76F339F8BDD2}">
      <dgm:prSet/>
      <dgm:spPr/>
      <dgm:t>
        <a:bodyPr/>
        <a:lstStyle/>
        <a:p>
          <a:endParaRPr lang="it-IT" sz="1050"/>
        </a:p>
      </dgm:t>
    </dgm:pt>
    <dgm:pt modelId="{424C7B65-3442-43C0-A00C-6DDE44523E76}" type="sibTrans" cxnId="{3954CEC4-7F2E-458F-B63B-76F339F8BDD2}">
      <dgm:prSet/>
      <dgm:spPr/>
      <dgm:t>
        <a:bodyPr/>
        <a:lstStyle/>
        <a:p>
          <a:endParaRPr lang="it-IT" sz="1050"/>
        </a:p>
      </dgm:t>
    </dgm:pt>
    <dgm:pt modelId="{86D41105-FA3D-45DA-96D5-5029ECF9BDD3}">
      <dgm:prSet phldrT="[Testo]" custT="1"/>
      <dgm:spPr/>
      <dgm:t>
        <a:bodyPr/>
        <a:lstStyle/>
        <a:p>
          <a:r>
            <a:rPr lang="it" sz="1400"/>
            <a:t>Studente con disabilità con prova di esame equipollente</a:t>
          </a:r>
          <a:endParaRPr lang="it-IT" sz="1400">
            <a:latin typeface="Trebuchet MS" panose="020B0603020202020204" pitchFamily="34" charset="0"/>
          </a:endParaRPr>
        </a:p>
      </dgm:t>
    </dgm:pt>
    <dgm:pt modelId="{0A3753BF-0557-4C12-B43D-29FF4923F750}" type="parTrans" cxnId="{29A693CD-F38F-4B5F-9639-30EC66FDD28B}">
      <dgm:prSet custT="1"/>
      <dgm:spPr/>
      <dgm:t>
        <a:bodyPr/>
        <a:lstStyle/>
        <a:p>
          <a:endParaRPr lang="it-IT" sz="100"/>
        </a:p>
      </dgm:t>
    </dgm:pt>
    <dgm:pt modelId="{86DD6F57-FA81-44A4-B333-BE83804CEB75}" type="sibTrans" cxnId="{29A693CD-F38F-4B5F-9639-30EC66FDD28B}">
      <dgm:prSet/>
      <dgm:spPr/>
      <dgm:t>
        <a:bodyPr/>
        <a:lstStyle/>
        <a:p>
          <a:endParaRPr lang="it-IT" sz="1050"/>
        </a:p>
      </dgm:t>
    </dgm:pt>
    <dgm:pt modelId="{B4006CD1-FBE4-4782-BD10-6B2DE2E192FA}">
      <dgm:prSet phldrT="[Testo]" custT="1"/>
      <dgm:spPr/>
      <dgm:t>
        <a:bodyPr/>
        <a:lstStyle/>
        <a:p>
          <a:r>
            <a:rPr lang="it" sz="1400"/>
            <a:t>Studente con disabilità con prova di esame NON equipollente</a:t>
          </a:r>
          <a:endParaRPr lang="it-IT" sz="1400">
            <a:latin typeface="Trebuchet MS" panose="020B0603020202020204" pitchFamily="34" charset="0"/>
          </a:endParaRPr>
        </a:p>
      </dgm:t>
    </dgm:pt>
    <dgm:pt modelId="{515FEAD5-3A63-4097-AA34-E4792EB29F3C}" type="parTrans" cxnId="{2FA5753C-5139-484A-AEC6-3FC636173E13}">
      <dgm:prSet custT="1"/>
      <dgm:spPr/>
      <dgm:t>
        <a:bodyPr/>
        <a:lstStyle/>
        <a:p>
          <a:endParaRPr lang="it-IT" sz="100"/>
        </a:p>
      </dgm:t>
    </dgm:pt>
    <dgm:pt modelId="{666A2B99-01B4-4174-8DC5-5D09EDA115AC}" type="sibTrans" cxnId="{2FA5753C-5139-484A-AEC6-3FC636173E13}">
      <dgm:prSet/>
      <dgm:spPr/>
      <dgm:t>
        <a:bodyPr/>
        <a:lstStyle/>
        <a:p>
          <a:endParaRPr lang="it-IT" sz="1050"/>
        </a:p>
      </dgm:t>
    </dgm:pt>
    <dgm:pt modelId="{DA5CB3F9-E815-43D0-A441-71B967D46C8F}">
      <dgm:prSet phldrT="[Testo]" custT="1"/>
      <dgm:spPr/>
      <dgm:t>
        <a:bodyPr/>
        <a:lstStyle/>
        <a:p>
          <a:r>
            <a:rPr lang="it" sz="1400"/>
            <a:t>Studente con disabilità ammesso agli esami ma che NON si presenta agli esami</a:t>
          </a:r>
          <a:endParaRPr lang="it-IT" sz="1400">
            <a:latin typeface="Trebuchet MS" panose="020B0603020202020204" pitchFamily="34" charset="0"/>
          </a:endParaRPr>
        </a:p>
      </dgm:t>
    </dgm:pt>
    <dgm:pt modelId="{DC6A78E3-124D-4000-976E-4F8D87DD608B}" type="parTrans" cxnId="{3A3B496E-ABD4-430B-A83D-4B6457D50BAB}">
      <dgm:prSet custT="1"/>
      <dgm:spPr/>
      <dgm:t>
        <a:bodyPr/>
        <a:lstStyle/>
        <a:p>
          <a:endParaRPr lang="it-IT" sz="100"/>
        </a:p>
      </dgm:t>
    </dgm:pt>
    <dgm:pt modelId="{826FDD32-5144-4E51-A385-0C6A33B2F98B}" type="sibTrans" cxnId="{3A3B496E-ABD4-430B-A83D-4B6457D50BAB}">
      <dgm:prSet/>
      <dgm:spPr/>
      <dgm:t>
        <a:bodyPr/>
        <a:lstStyle/>
        <a:p>
          <a:endParaRPr lang="it-IT" sz="1050"/>
        </a:p>
      </dgm:t>
    </dgm:pt>
    <dgm:pt modelId="{757B0CC3-1684-4F7F-84D7-511C939FABDB}">
      <dgm:prSet phldrT="[Testo]" custT="1"/>
      <dgm:spPr/>
      <dgm:t>
        <a:bodyPr/>
        <a:lstStyle/>
        <a:p>
          <a:r>
            <a:rPr lang="it-IT" sz="1600" b="1" kern="1200"/>
            <a:t>Consegue il Diploma</a:t>
          </a:r>
          <a:endParaRPr lang="it-IT" sz="1600" kern="1200">
            <a:latin typeface="Trebuchet MS" panose="020B0603020202020204" pitchFamily="34" charset="0"/>
            <a:ea typeface="+mn-ea"/>
            <a:cs typeface="+mn-cs"/>
          </a:endParaRPr>
        </a:p>
      </dgm:t>
    </dgm:pt>
    <dgm:pt modelId="{DDB08AF8-2879-4C72-85F0-3D994F5F7670}" type="parTrans" cxnId="{91DCE3D6-5061-4300-9C12-BB53F88A5AD8}">
      <dgm:prSet/>
      <dgm:spPr/>
      <dgm:t>
        <a:bodyPr/>
        <a:lstStyle/>
        <a:p>
          <a:endParaRPr lang="it-IT"/>
        </a:p>
      </dgm:t>
    </dgm:pt>
    <dgm:pt modelId="{93D65573-3BFE-406D-AC3B-CA6A20E6345B}" type="sibTrans" cxnId="{91DCE3D6-5061-4300-9C12-BB53F88A5AD8}">
      <dgm:prSet/>
      <dgm:spPr/>
      <dgm:t>
        <a:bodyPr/>
        <a:lstStyle/>
        <a:p>
          <a:endParaRPr lang="it-IT"/>
        </a:p>
      </dgm:t>
    </dgm:pt>
    <dgm:pt modelId="{97D67EA9-51EC-460D-ADAE-0F6700CA53A0}">
      <dgm:prSet phldrT="[Testo]" custT="1"/>
      <dgm:spPr/>
      <dgm:t>
        <a:bodyPr/>
        <a:lstStyle/>
        <a:p>
          <a:r>
            <a:rPr lang="it-IT" sz="1600" b="1"/>
            <a:t>Non consegue il Diploma</a:t>
          </a:r>
        </a:p>
        <a:p>
          <a:pPr>
            <a:buSzPts val="1300"/>
            <a:buChar char="-"/>
          </a:pPr>
          <a:r>
            <a:rPr lang="it-IT" sz="1600" b="1"/>
            <a:t>Attestato di credito formativo</a:t>
          </a:r>
        </a:p>
        <a:p>
          <a:pPr>
            <a:buSzPts val="1300"/>
            <a:buChar char="-"/>
          </a:pPr>
          <a:r>
            <a:rPr lang="it-IT" sz="1600" b="1"/>
            <a:t>Voto</a:t>
          </a:r>
          <a:endParaRPr lang="it-IT" sz="1600">
            <a:latin typeface="Trebuchet MS" panose="020B0603020202020204" pitchFamily="34" charset="0"/>
          </a:endParaRPr>
        </a:p>
      </dgm:t>
    </dgm:pt>
    <dgm:pt modelId="{5128326F-02C2-4DA8-9840-BB219D73BA9E}" type="parTrans" cxnId="{A59499B6-7B92-48A9-BC17-7C5E8F347B36}">
      <dgm:prSet/>
      <dgm:spPr/>
      <dgm:t>
        <a:bodyPr/>
        <a:lstStyle/>
        <a:p>
          <a:endParaRPr lang="it-IT"/>
        </a:p>
      </dgm:t>
    </dgm:pt>
    <dgm:pt modelId="{11781C90-23CD-4D9A-9E64-36ED67BE3F19}" type="sibTrans" cxnId="{A59499B6-7B92-48A9-BC17-7C5E8F347B36}">
      <dgm:prSet/>
      <dgm:spPr/>
      <dgm:t>
        <a:bodyPr/>
        <a:lstStyle/>
        <a:p>
          <a:endParaRPr lang="it-IT"/>
        </a:p>
      </dgm:t>
    </dgm:pt>
    <dgm:pt modelId="{483D83E3-01B4-4432-89FF-843CFC619E18}">
      <dgm:prSet phldrT="[Testo]" custT="1"/>
      <dgm:spPr/>
      <dgm:t>
        <a:bodyPr/>
        <a:lstStyle/>
        <a:p>
          <a:pPr>
            <a:buSzPts val="1300"/>
            <a:buChar char="-"/>
          </a:pPr>
          <a:r>
            <a:rPr lang="it-IT" sz="1600" b="1"/>
            <a:t>Non consegue il Diploma </a:t>
          </a:r>
          <a:br>
            <a:rPr lang="it-IT" sz="1600" b="1"/>
          </a:br>
          <a:r>
            <a:rPr lang="it-IT" sz="1600" b="1"/>
            <a:t>Attestato di credito formativo</a:t>
          </a:r>
          <a:br>
            <a:rPr lang="it-IT" sz="1600" b="1"/>
          </a:br>
          <a:r>
            <a:rPr lang="it-IT" sz="1600" b="1"/>
            <a:t>Nessun voto</a:t>
          </a:r>
          <a:endParaRPr lang="it-IT" sz="1600">
            <a:latin typeface="Trebuchet MS" panose="020B0603020202020204" pitchFamily="34" charset="0"/>
          </a:endParaRPr>
        </a:p>
      </dgm:t>
    </dgm:pt>
    <dgm:pt modelId="{DD500E6D-B1C9-45D1-A84B-6D17E2FEEBCC}" type="parTrans" cxnId="{9C7E8AE7-B136-4444-86D2-7F4B7640D934}">
      <dgm:prSet/>
      <dgm:spPr/>
      <dgm:t>
        <a:bodyPr/>
        <a:lstStyle/>
        <a:p>
          <a:endParaRPr lang="it-IT"/>
        </a:p>
      </dgm:t>
    </dgm:pt>
    <dgm:pt modelId="{9FCAF9DB-2FDD-4CF7-8255-911532BCDD1F}" type="sibTrans" cxnId="{9C7E8AE7-B136-4444-86D2-7F4B7640D934}">
      <dgm:prSet/>
      <dgm:spPr/>
      <dgm:t>
        <a:bodyPr/>
        <a:lstStyle/>
        <a:p>
          <a:endParaRPr lang="it-IT"/>
        </a:p>
      </dgm:t>
    </dgm:pt>
    <dgm:pt modelId="{B87228DC-8827-4E96-855B-A0EAE92522BD}" type="pres">
      <dgm:prSet presAssocID="{B9E57802-6981-4FC3-A4DD-AAEE7AB5FA34}" presName="Name0" presStyleCnt="0">
        <dgm:presLayoutVars>
          <dgm:chPref val="1"/>
          <dgm:dir/>
          <dgm:animOne val="branch"/>
          <dgm:animLvl val="lvl"/>
          <dgm:resizeHandles val="exact"/>
        </dgm:presLayoutVars>
      </dgm:prSet>
      <dgm:spPr/>
    </dgm:pt>
    <dgm:pt modelId="{08CC6125-0874-40F5-AE83-32307AA702BC}" type="pres">
      <dgm:prSet presAssocID="{881BEE52-747C-44D7-983B-8268B989B572}" presName="root1" presStyleCnt="0"/>
      <dgm:spPr/>
    </dgm:pt>
    <dgm:pt modelId="{DE264E4F-EBF4-4974-A4B6-8CBF7E70C2A4}" type="pres">
      <dgm:prSet presAssocID="{881BEE52-747C-44D7-983B-8268B989B572}" presName="LevelOneTextNode" presStyleLbl="node0" presStyleIdx="0" presStyleCnt="1" custScaleX="101967">
        <dgm:presLayoutVars>
          <dgm:chPref val="3"/>
        </dgm:presLayoutVars>
      </dgm:prSet>
      <dgm:spPr/>
    </dgm:pt>
    <dgm:pt modelId="{B3847074-65AE-45AC-961E-37A0D3CA3D34}" type="pres">
      <dgm:prSet presAssocID="{881BEE52-747C-44D7-983B-8268B989B572}" presName="level2hierChild" presStyleCnt="0"/>
      <dgm:spPr/>
    </dgm:pt>
    <dgm:pt modelId="{5A0D501B-9811-4E9D-8CDE-2EAEEE036478}" type="pres">
      <dgm:prSet presAssocID="{0A3753BF-0557-4C12-B43D-29FF4923F750}" presName="conn2-1" presStyleLbl="parChTrans1D2" presStyleIdx="0" presStyleCnt="3"/>
      <dgm:spPr/>
    </dgm:pt>
    <dgm:pt modelId="{24AC6B18-BE3F-4C36-A75E-8C6551FF8B4C}" type="pres">
      <dgm:prSet presAssocID="{0A3753BF-0557-4C12-B43D-29FF4923F750}" presName="connTx" presStyleLbl="parChTrans1D2" presStyleIdx="0" presStyleCnt="3"/>
      <dgm:spPr/>
    </dgm:pt>
    <dgm:pt modelId="{BC8CA3C7-F09B-4B35-BB75-85824D6716D7}" type="pres">
      <dgm:prSet presAssocID="{86D41105-FA3D-45DA-96D5-5029ECF9BDD3}" presName="root2" presStyleCnt="0"/>
      <dgm:spPr/>
    </dgm:pt>
    <dgm:pt modelId="{D59EF3A9-53FE-438A-A532-973E6805AC2E}" type="pres">
      <dgm:prSet presAssocID="{86D41105-FA3D-45DA-96D5-5029ECF9BDD3}" presName="LevelTwoTextNode" presStyleLbl="node2" presStyleIdx="0" presStyleCnt="3">
        <dgm:presLayoutVars>
          <dgm:chPref val="3"/>
        </dgm:presLayoutVars>
      </dgm:prSet>
      <dgm:spPr/>
    </dgm:pt>
    <dgm:pt modelId="{0723FA55-0365-4317-8F17-DD9E7DFAA0E5}" type="pres">
      <dgm:prSet presAssocID="{86D41105-FA3D-45DA-96D5-5029ECF9BDD3}" presName="level3hierChild" presStyleCnt="0"/>
      <dgm:spPr/>
    </dgm:pt>
    <dgm:pt modelId="{71A22516-F9C5-4CE8-89AB-DBD047398C03}" type="pres">
      <dgm:prSet presAssocID="{DDB08AF8-2879-4C72-85F0-3D994F5F7670}" presName="conn2-1" presStyleLbl="parChTrans1D3" presStyleIdx="0" presStyleCnt="3"/>
      <dgm:spPr/>
    </dgm:pt>
    <dgm:pt modelId="{E8DE4F7A-5EFF-4381-95B1-523B316E42AB}" type="pres">
      <dgm:prSet presAssocID="{DDB08AF8-2879-4C72-85F0-3D994F5F7670}" presName="connTx" presStyleLbl="parChTrans1D3" presStyleIdx="0" presStyleCnt="3"/>
      <dgm:spPr/>
    </dgm:pt>
    <dgm:pt modelId="{6192AE27-DD0E-4360-8119-4F3AC30CDF9E}" type="pres">
      <dgm:prSet presAssocID="{757B0CC3-1684-4F7F-84D7-511C939FABDB}" presName="root2" presStyleCnt="0"/>
      <dgm:spPr/>
    </dgm:pt>
    <dgm:pt modelId="{8F460B02-EC8E-4B6B-95DC-F3814B2ACF16}" type="pres">
      <dgm:prSet presAssocID="{757B0CC3-1684-4F7F-84D7-511C939FABDB}" presName="LevelTwoTextNode" presStyleLbl="node3" presStyleIdx="0" presStyleCnt="3">
        <dgm:presLayoutVars>
          <dgm:chPref val="3"/>
        </dgm:presLayoutVars>
      </dgm:prSet>
      <dgm:spPr/>
    </dgm:pt>
    <dgm:pt modelId="{44A94776-6520-4A6D-BC89-E8DDF485A615}" type="pres">
      <dgm:prSet presAssocID="{757B0CC3-1684-4F7F-84D7-511C939FABDB}" presName="level3hierChild" presStyleCnt="0"/>
      <dgm:spPr/>
    </dgm:pt>
    <dgm:pt modelId="{33CDD695-9419-4D99-92C9-31425E27E1D5}" type="pres">
      <dgm:prSet presAssocID="{515FEAD5-3A63-4097-AA34-E4792EB29F3C}" presName="conn2-1" presStyleLbl="parChTrans1D2" presStyleIdx="1" presStyleCnt="3"/>
      <dgm:spPr/>
    </dgm:pt>
    <dgm:pt modelId="{9713CCAC-9B17-42E0-B5A3-ACE8B684F804}" type="pres">
      <dgm:prSet presAssocID="{515FEAD5-3A63-4097-AA34-E4792EB29F3C}" presName="connTx" presStyleLbl="parChTrans1D2" presStyleIdx="1" presStyleCnt="3"/>
      <dgm:spPr/>
    </dgm:pt>
    <dgm:pt modelId="{A1C1B058-6B4A-4F4A-BA85-011B164AEBEF}" type="pres">
      <dgm:prSet presAssocID="{B4006CD1-FBE4-4782-BD10-6B2DE2E192FA}" presName="root2" presStyleCnt="0"/>
      <dgm:spPr/>
    </dgm:pt>
    <dgm:pt modelId="{F4AEC881-00C8-4D62-9CD4-50146DEC7839}" type="pres">
      <dgm:prSet presAssocID="{B4006CD1-FBE4-4782-BD10-6B2DE2E192FA}" presName="LevelTwoTextNode" presStyleLbl="node2" presStyleIdx="1" presStyleCnt="3">
        <dgm:presLayoutVars>
          <dgm:chPref val="3"/>
        </dgm:presLayoutVars>
      </dgm:prSet>
      <dgm:spPr/>
    </dgm:pt>
    <dgm:pt modelId="{BF4EB6FF-78DB-431E-BA9D-C5E45D87CDB8}" type="pres">
      <dgm:prSet presAssocID="{B4006CD1-FBE4-4782-BD10-6B2DE2E192FA}" presName="level3hierChild" presStyleCnt="0"/>
      <dgm:spPr/>
    </dgm:pt>
    <dgm:pt modelId="{C4D79910-6D04-4D21-807A-D8C56349E368}" type="pres">
      <dgm:prSet presAssocID="{5128326F-02C2-4DA8-9840-BB219D73BA9E}" presName="conn2-1" presStyleLbl="parChTrans1D3" presStyleIdx="1" presStyleCnt="3"/>
      <dgm:spPr/>
    </dgm:pt>
    <dgm:pt modelId="{5E5AED5F-5579-4919-9C79-2955D3713C51}" type="pres">
      <dgm:prSet presAssocID="{5128326F-02C2-4DA8-9840-BB219D73BA9E}" presName="connTx" presStyleLbl="parChTrans1D3" presStyleIdx="1" presStyleCnt="3"/>
      <dgm:spPr/>
    </dgm:pt>
    <dgm:pt modelId="{DFE582DD-892C-4167-8D0F-004DF187F002}" type="pres">
      <dgm:prSet presAssocID="{97D67EA9-51EC-460D-ADAE-0F6700CA53A0}" presName="root2" presStyleCnt="0"/>
      <dgm:spPr/>
    </dgm:pt>
    <dgm:pt modelId="{89AC23A9-03B6-4207-8EB9-6CE734A1E693}" type="pres">
      <dgm:prSet presAssocID="{97D67EA9-51EC-460D-ADAE-0F6700CA53A0}" presName="LevelTwoTextNode" presStyleLbl="node3" presStyleIdx="1" presStyleCnt="3">
        <dgm:presLayoutVars>
          <dgm:chPref val="3"/>
        </dgm:presLayoutVars>
      </dgm:prSet>
      <dgm:spPr/>
    </dgm:pt>
    <dgm:pt modelId="{5BD1D8D2-CD68-45ED-B5E2-4233F803413C}" type="pres">
      <dgm:prSet presAssocID="{97D67EA9-51EC-460D-ADAE-0F6700CA53A0}" presName="level3hierChild" presStyleCnt="0"/>
      <dgm:spPr/>
    </dgm:pt>
    <dgm:pt modelId="{2FF045D3-6D9A-47BE-B905-00D3F1E56935}" type="pres">
      <dgm:prSet presAssocID="{DC6A78E3-124D-4000-976E-4F8D87DD608B}" presName="conn2-1" presStyleLbl="parChTrans1D2" presStyleIdx="2" presStyleCnt="3"/>
      <dgm:spPr/>
    </dgm:pt>
    <dgm:pt modelId="{CB41FFFB-DA92-41FF-A685-5EEB2128FD5B}" type="pres">
      <dgm:prSet presAssocID="{DC6A78E3-124D-4000-976E-4F8D87DD608B}" presName="connTx" presStyleLbl="parChTrans1D2" presStyleIdx="2" presStyleCnt="3"/>
      <dgm:spPr/>
    </dgm:pt>
    <dgm:pt modelId="{597F6457-90F5-4F80-AB1C-D8CE264BACAD}" type="pres">
      <dgm:prSet presAssocID="{DA5CB3F9-E815-43D0-A441-71B967D46C8F}" presName="root2" presStyleCnt="0"/>
      <dgm:spPr/>
    </dgm:pt>
    <dgm:pt modelId="{8B69FFC2-6BBB-413E-889B-0CEBE47AB287}" type="pres">
      <dgm:prSet presAssocID="{DA5CB3F9-E815-43D0-A441-71B967D46C8F}" presName="LevelTwoTextNode" presStyleLbl="node2" presStyleIdx="2" presStyleCnt="3" custLinFactNeighborX="399" custLinFactNeighborY="-8436">
        <dgm:presLayoutVars>
          <dgm:chPref val="3"/>
        </dgm:presLayoutVars>
      </dgm:prSet>
      <dgm:spPr/>
    </dgm:pt>
    <dgm:pt modelId="{474ECED9-142C-4EBC-9E9A-A32B7CBFB6F9}" type="pres">
      <dgm:prSet presAssocID="{DA5CB3F9-E815-43D0-A441-71B967D46C8F}" presName="level3hierChild" presStyleCnt="0"/>
      <dgm:spPr/>
    </dgm:pt>
    <dgm:pt modelId="{50C1714E-41C4-414B-A42B-469246F19EB7}" type="pres">
      <dgm:prSet presAssocID="{DD500E6D-B1C9-45D1-A84B-6D17E2FEEBCC}" presName="conn2-1" presStyleLbl="parChTrans1D3" presStyleIdx="2" presStyleCnt="3"/>
      <dgm:spPr/>
    </dgm:pt>
    <dgm:pt modelId="{A4D13C98-27AF-48AB-ACD5-B709FC6459C6}" type="pres">
      <dgm:prSet presAssocID="{DD500E6D-B1C9-45D1-A84B-6D17E2FEEBCC}" presName="connTx" presStyleLbl="parChTrans1D3" presStyleIdx="2" presStyleCnt="3"/>
      <dgm:spPr/>
    </dgm:pt>
    <dgm:pt modelId="{7EA89AF6-513A-48CD-84F0-CD323E89977F}" type="pres">
      <dgm:prSet presAssocID="{483D83E3-01B4-4432-89FF-843CFC619E18}" presName="root2" presStyleCnt="0"/>
      <dgm:spPr/>
    </dgm:pt>
    <dgm:pt modelId="{2A0E3D07-A4D1-466F-966A-2721AB4D405C}" type="pres">
      <dgm:prSet presAssocID="{483D83E3-01B4-4432-89FF-843CFC619E18}" presName="LevelTwoTextNode" presStyleLbl="node3" presStyleIdx="2" presStyleCnt="3">
        <dgm:presLayoutVars>
          <dgm:chPref val="3"/>
        </dgm:presLayoutVars>
      </dgm:prSet>
      <dgm:spPr/>
    </dgm:pt>
    <dgm:pt modelId="{1767058A-C3E4-44CC-A71E-469669799475}" type="pres">
      <dgm:prSet presAssocID="{483D83E3-01B4-4432-89FF-843CFC619E18}" presName="level3hierChild" presStyleCnt="0"/>
      <dgm:spPr/>
    </dgm:pt>
  </dgm:ptLst>
  <dgm:cxnLst>
    <dgm:cxn modelId="{5C461713-208F-4DC8-961F-B1505359E8D6}" type="presOf" srcId="{757B0CC3-1684-4F7F-84D7-511C939FABDB}" destId="{8F460B02-EC8E-4B6B-95DC-F3814B2ACF16}" srcOrd="0" destOrd="0" presId="urn:microsoft.com/office/officeart/2008/layout/HorizontalMultiLevelHierarchy"/>
    <dgm:cxn modelId="{EAC8B015-FA20-4351-B8AE-05C8FE3DA53F}" type="presOf" srcId="{5128326F-02C2-4DA8-9840-BB219D73BA9E}" destId="{5E5AED5F-5579-4919-9C79-2955D3713C51}" srcOrd="1" destOrd="0" presId="urn:microsoft.com/office/officeart/2008/layout/HorizontalMultiLevelHierarchy"/>
    <dgm:cxn modelId="{EA02C221-BC15-459F-9372-B6FD52506F59}" type="presOf" srcId="{0A3753BF-0557-4C12-B43D-29FF4923F750}" destId="{5A0D501B-9811-4E9D-8CDE-2EAEEE036478}" srcOrd="0" destOrd="0" presId="urn:microsoft.com/office/officeart/2008/layout/HorizontalMultiLevelHierarchy"/>
    <dgm:cxn modelId="{555ECD2B-9F63-40BC-B484-64C9A9853815}" type="presOf" srcId="{B9E57802-6981-4FC3-A4DD-AAEE7AB5FA34}" destId="{B87228DC-8827-4E96-855B-A0EAE92522BD}" srcOrd="0" destOrd="0" presId="urn:microsoft.com/office/officeart/2008/layout/HorizontalMultiLevelHierarchy"/>
    <dgm:cxn modelId="{120FE02B-4167-41E7-A81D-187DB28E13A7}" type="presOf" srcId="{5128326F-02C2-4DA8-9840-BB219D73BA9E}" destId="{C4D79910-6D04-4D21-807A-D8C56349E368}" srcOrd="0" destOrd="0" presId="urn:microsoft.com/office/officeart/2008/layout/HorizontalMultiLevelHierarchy"/>
    <dgm:cxn modelId="{2FA5753C-5139-484A-AEC6-3FC636173E13}" srcId="{881BEE52-747C-44D7-983B-8268B989B572}" destId="{B4006CD1-FBE4-4782-BD10-6B2DE2E192FA}" srcOrd="1" destOrd="0" parTransId="{515FEAD5-3A63-4097-AA34-E4792EB29F3C}" sibTransId="{666A2B99-01B4-4174-8DC5-5D09EDA115AC}"/>
    <dgm:cxn modelId="{64D0ED60-F217-4B1C-AEFE-AA33F5268E32}" type="presOf" srcId="{DDB08AF8-2879-4C72-85F0-3D994F5F7670}" destId="{71A22516-F9C5-4CE8-89AB-DBD047398C03}" srcOrd="0" destOrd="0" presId="urn:microsoft.com/office/officeart/2008/layout/HorizontalMultiLevelHierarchy"/>
    <dgm:cxn modelId="{88AAEF45-C927-4910-B21B-88638FAE59EF}" type="presOf" srcId="{881BEE52-747C-44D7-983B-8268B989B572}" destId="{DE264E4F-EBF4-4974-A4B6-8CBF7E70C2A4}" srcOrd="0" destOrd="0" presId="urn:microsoft.com/office/officeart/2008/layout/HorizontalMultiLevelHierarchy"/>
    <dgm:cxn modelId="{3A3B496E-ABD4-430B-A83D-4B6457D50BAB}" srcId="{881BEE52-747C-44D7-983B-8268B989B572}" destId="{DA5CB3F9-E815-43D0-A441-71B967D46C8F}" srcOrd="2" destOrd="0" parTransId="{DC6A78E3-124D-4000-976E-4F8D87DD608B}" sibTransId="{826FDD32-5144-4E51-A385-0C6A33B2F98B}"/>
    <dgm:cxn modelId="{DB556B70-B537-4382-892D-01B01C352EBB}" type="presOf" srcId="{DD500E6D-B1C9-45D1-A84B-6D17E2FEEBCC}" destId="{50C1714E-41C4-414B-A42B-469246F19EB7}" srcOrd="0" destOrd="0" presId="urn:microsoft.com/office/officeart/2008/layout/HorizontalMultiLevelHierarchy"/>
    <dgm:cxn modelId="{67F23C75-6E8A-4CCD-AC15-98E6B24ED7C7}" type="presOf" srcId="{483D83E3-01B4-4432-89FF-843CFC619E18}" destId="{2A0E3D07-A4D1-466F-966A-2721AB4D405C}" srcOrd="0" destOrd="0" presId="urn:microsoft.com/office/officeart/2008/layout/HorizontalMultiLevelHierarchy"/>
    <dgm:cxn modelId="{8C7A2D76-B17E-4557-86C7-D186CD648E30}" type="presOf" srcId="{515FEAD5-3A63-4097-AA34-E4792EB29F3C}" destId="{33CDD695-9419-4D99-92C9-31425E27E1D5}" srcOrd="0" destOrd="0" presId="urn:microsoft.com/office/officeart/2008/layout/HorizontalMultiLevelHierarchy"/>
    <dgm:cxn modelId="{855ACD57-3051-486A-B552-781763DFCBDE}" type="presOf" srcId="{0A3753BF-0557-4C12-B43D-29FF4923F750}" destId="{24AC6B18-BE3F-4C36-A75E-8C6551FF8B4C}" srcOrd="1" destOrd="0" presId="urn:microsoft.com/office/officeart/2008/layout/HorizontalMultiLevelHierarchy"/>
    <dgm:cxn modelId="{ED77917A-48D0-406B-8921-019CE5EA3834}" type="presOf" srcId="{B4006CD1-FBE4-4782-BD10-6B2DE2E192FA}" destId="{F4AEC881-00C8-4D62-9CD4-50146DEC7839}" srcOrd="0" destOrd="0" presId="urn:microsoft.com/office/officeart/2008/layout/HorizontalMultiLevelHierarchy"/>
    <dgm:cxn modelId="{64789F7B-0134-4CA1-8187-1417EB6AD520}" type="presOf" srcId="{86D41105-FA3D-45DA-96D5-5029ECF9BDD3}" destId="{D59EF3A9-53FE-438A-A532-973E6805AC2E}" srcOrd="0" destOrd="0" presId="urn:microsoft.com/office/officeart/2008/layout/HorizontalMultiLevelHierarchy"/>
    <dgm:cxn modelId="{1F874F89-5D36-43C8-973E-72CD796443A1}" type="presOf" srcId="{515FEAD5-3A63-4097-AA34-E4792EB29F3C}" destId="{9713CCAC-9B17-42E0-B5A3-ACE8B684F804}" srcOrd="1" destOrd="0" presId="urn:microsoft.com/office/officeart/2008/layout/HorizontalMultiLevelHierarchy"/>
    <dgm:cxn modelId="{200DE08F-F0E8-478A-A2C4-4CE7854237DE}" type="presOf" srcId="{DD500E6D-B1C9-45D1-A84B-6D17E2FEEBCC}" destId="{A4D13C98-27AF-48AB-ACD5-B709FC6459C6}" srcOrd="1" destOrd="0" presId="urn:microsoft.com/office/officeart/2008/layout/HorizontalMultiLevelHierarchy"/>
    <dgm:cxn modelId="{4D06CD93-6DF7-4780-94E0-5B60D22EADA7}" type="presOf" srcId="{DDB08AF8-2879-4C72-85F0-3D994F5F7670}" destId="{E8DE4F7A-5EFF-4381-95B1-523B316E42AB}" srcOrd="1" destOrd="0" presId="urn:microsoft.com/office/officeart/2008/layout/HorizontalMultiLevelHierarchy"/>
    <dgm:cxn modelId="{A59499B6-7B92-48A9-BC17-7C5E8F347B36}" srcId="{B4006CD1-FBE4-4782-BD10-6B2DE2E192FA}" destId="{97D67EA9-51EC-460D-ADAE-0F6700CA53A0}" srcOrd="0" destOrd="0" parTransId="{5128326F-02C2-4DA8-9840-BB219D73BA9E}" sibTransId="{11781C90-23CD-4D9A-9E64-36ED67BE3F19}"/>
    <dgm:cxn modelId="{3954CEC4-7F2E-458F-B63B-76F339F8BDD2}" srcId="{B9E57802-6981-4FC3-A4DD-AAEE7AB5FA34}" destId="{881BEE52-747C-44D7-983B-8268B989B572}" srcOrd="0" destOrd="0" parTransId="{88633A05-CA91-4842-A2E1-853F11FEED7B}" sibTransId="{424C7B65-3442-43C0-A00C-6DDE44523E76}"/>
    <dgm:cxn modelId="{69A626CA-26BE-4964-89F4-F5542FEBC993}" type="presOf" srcId="{DC6A78E3-124D-4000-976E-4F8D87DD608B}" destId="{2FF045D3-6D9A-47BE-B905-00D3F1E56935}" srcOrd="0" destOrd="0" presId="urn:microsoft.com/office/officeart/2008/layout/HorizontalMultiLevelHierarchy"/>
    <dgm:cxn modelId="{29A693CD-F38F-4B5F-9639-30EC66FDD28B}" srcId="{881BEE52-747C-44D7-983B-8268B989B572}" destId="{86D41105-FA3D-45DA-96D5-5029ECF9BDD3}" srcOrd="0" destOrd="0" parTransId="{0A3753BF-0557-4C12-B43D-29FF4923F750}" sibTransId="{86DD6F57-FA81-44A4-B333-BE83804CEB75}"/>
    <dgm:cxn modelId="{91DCE3D6-5061-4300-9C12-BB53F88A5AD8}" srcId="{86D41105-FA3D-45DA-96D5-5029ECF9BDD3}" destId="{757B0CC3-1684-4F7F-84D7-511C939FABDB}" srcOrd="0" destOrd="0" parTransId="{DDB08AF8-2879-4C72-85F0-3D994F5F7670}" sibTransId="{93D65573-3BFE-406D-AC3B-CA6A20E6345B}"/>
    <dgm:cxn modelId="{5BC08CD9-B051-42A9-BAB3-251BAE5D9B57}" type="presOf" srcId="{97D67EA9-51EC-460D-ADAE-0F6700CA53A0}" destId="{89AC23A9-03B6-4207-8EB9-6CE734A1E693}" srcOrd="0" destOrd="0" presId="urn:microsoft.com/office/officeart/2008/layout/HorizontalMultiLevelHierarchy"/>
    <dgm:cxn modelId="{CC903FE3-046E-4C53-A615-7BEBEAC57548}" type="presOf" srcId="{DA5CB3F9-E815-43D0-A441-71B967D46C8F}" destId="{8B69FFC2-6BBB-413E-889B-0CEBE47AB287}" srcOrd="0" destOrd="0" presId="urn:microsoft.com/office/officeart/2008/layout/HorizontalMultiLevelHierarchy"/>
    <dgm:cxn modelId="{9C7E8AE7-B136-4444-86D2-7F4B7640D934}" srcId="{DA5CB3F9-E815-43D0-A441-71B967D46C8F}" destId="{483D83E3-01B4-4432-89FF-843CFC619E18}" srcOrd="0" destOrd="0" parTransId="{DD500E6D-B1C9-45D1-A84B-6D17E2FEEBCC}" sibTransId="{9FCAF9DB-2FDD-4CF7-8255-911532BCDD1F}"/>
    <dgm:cxn modelId="{348796EA-A28B-410F-8A59-45C871B14CDA}" type="presOf" srcId="{DC6A78E3-124D-4000-976E-4F8D87DD608B}" destId="{CB41FFFB-DA92-41FF-A685-5EEB2128FD5B}" srcOrd="1" destOrd="0" presId="urn:microsoft.com/office/officeart/2008/layout/HorizontalMultiLevelHierarchy"/>
    <dgm:cxn modelId="{1446B184-A2C8-4512-996F-9621806C67D7}" type="presParOf" srcId="{B87228DC-8827-4E96-855B-A0EAE92522BD}" destId="{08CC6125-0874-40F5-AE83-32307AA702BC}" srcOrd="0" destOrd="0" presId="urn:microsoft.com/office/officeart/2008/layout/HorizontalMultiLevelHierarchy"/>
    <dgm:cxn modelId="{74E69F87-7A35-4522-AE5E-FA197302F298}" type="presParOf" srcId="{08CC6125-0874-40F5-AE83-32307AA702BC}" destId="{DE264E4F-EBF4-4974-A4B6-8CBF7E70C2A4}" srcOrd="0" destOrd="0" presId="urn:microsoft.com/office/officeart/2008/layout/HorizontalMultiLevelHierarchy"/>
    <dgm:cxn modelId="{4067E73C-7D39-48F8-B949-33E49B48AA43}" type="presParOf" srcId="{08CC6125-0874-40F5-AE83-32307AA702BC}" destId="{B3847074-65AE-45AC-961E-37A0D3CA3D34}" srcOrd="1" destOrd="0" presId="urn:microsoft.com/office/officeart/2008/layout/HorizontalMultiLevelHierarchy"/>
    <dgm:cxn modelId="{B753B397-79E8-4DC8-85C6-7E6527ED7EAB}" type="presParOf" srcId="{B3847074-65AE-45AC-961E-37A0D3CA3D34}" destId="{5A0D501B-9811-4E9D-8CDE-2EAEEE036478}" srcOrd="0" destOrd="0" presId="urn:microsoft.com/office/officeart/2008/layout/HorizontalMultiLevelHierarchy"/>
    <dgm:cxn modelId="{AA0BF429-BD4F-41C8-ABCE-03E1D1A4EB69}" type="presParOf" srcId="{5A0D501B-9811-4E9D-8CDE-2EAEEE036478}" destId="{24AC6B18-BE3F-4C36-A75E-8C6551FF8B4C}" srcOrd="0" destOrd="0" presId="urn:microsoft.com/office/officeart/2008/layout/HorizontalMultiLevelHierarchy"/>
    <dgm:cxn modelId="{7D7A368F-FC72-4AAB-A159-93E488E20063}" type="presParOf" srcId="{B3847074-65AE-45AC-961E-37A0D3CA3D34}" destId="{BC8CA3C7-F09B-4B35-BB75-85824D6716D7}" srcOrd="1" destOrd="0" presId="urn:microsoft.com/office/officeart/2008/layout/HorizontalMultiLevelHierarchy"/>
    <dgm:cxn modelId="{D2BEE974-F501-4128-92EB-FF707ABBC9AC}" type="presParOf" srcId="{BC8CA3C7-F09B-4B35-BB75-85824D6716D7}" destId="{D59EF3A9-53FE-438A-A532-973E6805AC2E}" srcOrd="0" destOrd="0" presId="urn:microsoft.com/office/officeart/2008/layout/HorizontalMultiLevelHierarchy"/>
    <dgm:cxn modelId="{05197055-D80E-4A62-B00A-5411B890CED9}" type="presParOf" srcId="{BC8CA3C7-F09B-4B35-BB75-85824D6716D7}" destId="{0723FA55-0365-4317-8F17-DD9E7DFAA0E5}" srcOrd="1" destOrd="0" presId="urn:microsoft.com/office/officeart/2008/layout/HorizontalMultiLevelHierarchy"/>
    <dgm:cxn modelId="{A7F5729B-5267-4F21-A1CF-E70548AF625B}" type="presParOf" srcId="{0723FA55-0365-4317-8F17-DD9E7DFAA0E5}" destId="{71A22516-F9C5-4CE8-89AB-DBD047398C03}" srcOrd="0" destOrd="0" presId="urn:microsoft.com/office/officeart/2008/layout/HorizontalMultiLevelHierarchy"/>
    <dgm:cxn modelId="{9A72A675-1458-4F5F-8A92-B7198F9D49F6}" type="presParOf" srcId="{71A22516-F9C5-4CE8-89AB-DBD047398C03}" destId="{E8DE4F7A-5EFF-4381-95B1-523B316E42AB}" srcOrd="0" destOrd="0" presId="urn:microsoft.com/office/officeart/2008/layout/HorizontalMultiLevelHierarchy"/>
    <dgm:cxn modelId="{EC4545B2-605A-43E0-8C72-B92C17CCCD00}" type="presParOf" srcId="{0723FA55-0365-4317-8F17-DD9E7DFAA0E5}" destId="{6192AE27-DD0E-4360-8119-4F3AC30CDF9E}" srcOrd="1" destOrd="0" presId="urn:microsoft.com/office/officeart/2008/layout/HorizontalMultiLevelHierarchy"/>
    <dgm:cxn modelId="{F5F85D78-A214-47D0-BA90-37B6162F6741}" type="presParOf" srcId="{6192AE27-DD0E-4360-8119-4F3AC30CDF9E}" destId="{8F460B02-EC8E-4B6B-95DC-F3814B2ACF16}" srcOrd="0" destOrd="0" presId="urn:microsoft.com/office/officeart/2008/layout/HorizontalMultiLevelHierarchy"/>
    <dgm:cxn modelId="{2523E73A-D2D8-427B-BDB0-A958BE2A49B5}" type="presParOf" srcId="{6192AE27-DD0E-4360-8119-4F3AC30CDF9E}" destId="{44A94776-6520-4A6D-BC89-E8DDF485A615}" srcOrd="1" destOrd="0" presId="urn:microsoft.com/office/officeart/2008/layout/HorizontalMultiLevelHierarchy"/>
    <dgm:cxn modelId="{FAD1E7F2-EB9A-43A3-A5DB-B4BDAC1F49D5}" type="presParOf" srcId="{B3847074-65AE-45AC-961E-37A0D3CA3D34}" destId="{33CDD695-9419-4D99-92C9-31425E27E1D5}" srcOrd="2" destOrd="0" presId="urn:microsoft.com/office/officeart/2008/layout/HorizontalMultiLevelHierarchy"/>
    <dgm:cxn modelId="{17DAC53B-70D6-469F-84CD-DAE4BD462988}" type="presParOf" srcId="{33CDD695-9419-4D99-92C9-31425E27E1D5}" destId="{9713CCAC-9B17-42E0-B5A3-ACE8B684F804}" srcOrd="0" destOrd="0" presId="urn:microsoft.com/office/officeart/2008/layout/HorizontalMultiLevelHierarchy"/>
    <dgm:cxn modelId="{26638F44-0DB4-484C-9250-63B1DB2E206F}" type="presParOf" srcId="{B3847074-65AE-45AC-961E-37A0D3CA3D34}" destId="{A1C1B058-6B4A-4F4A-BA85-011B164AEBEF}" srcOrd="3" destOrd="0" presId="urn:microsoft.com/office/officeart/2008/layout/HorizontalMultiLevelHierarchy"/>
    <dgm:cxn modelId="{7DF606E2-2AFA-4B71-91DA-D5F9004D4202}" type="presParOf" srcId="{A1C1B058-6B4A-4F4A-BA85-011B164AEBEF}" destId="{F4AEC881-00C8-4D62-9CD4-50146DEC7839}" srcOrd="0" destOrd="0" presId="urn:microsoft.com/office/officeart/2008/layout/HorizontalMultiLevelHierarchy"/>
    <dgm:cxn modelId="{15026AC8-6B36-45B5-8E72-EAF481AA4257}" type="presParOf" srcId="{A1C1B058-6B4A-4F4A-BA85-011B164AEBEF}" destId="{BF4EB6FF-78DB-431E-BA9D-C5E45D87CDB8}" srcOrd="1" destOrd="0" presId="urn:microsoft.com/office/officeart/2008/layout/HorizontalMultiLevelHierarchy"/>
    <dgm:cxn modelId="{7421DE8A-53CD-4AD8-A51B-71EB1687F58C}" type="presParOf" srcId="{BF4EB6FF-78DB-431E-BA9D-C5E45D87CDB8}" destId="{C4D79910-6D04-4D21-807A-D8C56349E368}" srcOrd="0" destOrd="0" presId="urn:microsoft.com/office/officeart/2008/layout/HorizontalMultiLevelHierarchy"/>
    <dgm:cxn modelId="{B8AF5D6E-8932-4AC7-8145-37D72DBCD787}" type="presParOf" srcId="{C4D79910-6D04-4D21-807A-D8C56349E368}" destId="{5E5AED5F-5579-4919-9C79-2955D3713C51}" srcOrd="0" destOrd="0" presId="urn:microsoft.com/office/officeart/2008/layout/HorizontalMultiLevelHierarchy"/>
    <dgm:cxn modelId="{DC3746C6-156B-4214-9AEA-66D607B276B4}" type="presParOf" srcId="{BF4EB6FF-78DB-431E-BA9D-C5E45D87CDB8}" destId="{DFE582DD-892C-4167-8D0F-004DF187F002}" srcOrd="1" destOrd="0" presId="urn:microsoft.com/office/officeart/2008/layout/HorizontalMultiLevelHierarchy"/>
    <dgm:cxn modelId="{7DC1BC46-8F11-4D26-A209-1984883C4E39}" type="presParOf" srcId="{DFE582DD-892C-4167-8D0F-004DF187F002}" destId="{89AC23A9-03B6-4207-8EB9-6CE734A1E693}" srcOrd="0" destOrd="0" presId="urn:microsoft.com/office/officeart/2008/layout/HorizontalMultiLevelHierarchy"/>
    <dgm:cxn modelId="{C321DDF8-2BAC-4D67-9BAB-AEFC576C8BE4}" type="presParOf" srcId="{DFE582DD-892C-4167-8D0F-004DF187F002}" destId="{5BD1D8D2-CD68-45ED-B5E2-4233F803413C}" srcOrd="1" destOrd="0" presId="urn:microsoft.com/office/officeart/2008/layout/HorizontalMultiLevelHierarchy"/>
    <dgm:cxn modelId="{D337A58A-2915-4614-BE24-5620718321BC}" type="presParOf" srcId="{B3847074-65AE-45AC-961E-37A0D3CA3D34}" destId="{2FF045D3-6D9A-47BE-B905-00D3F1E56935}" srcOrd="4" destOrd="0" presId="urn:microsoft.com/office/officeart/2008/layout/HorizontalMultiLevelHierarchy"/>
    <dgm:cxn modelId="{5859DD53-1EDC-46A2-B142-56D695349B6C}" type="presParOf" srcId="{2FF045D3-6D9A-47BE-B905-00D3F1E56935}" destId="{CB41FFFB-DA92-41FF-A685-5EEB2128FD5B}" srcOrd="0" destOrd="0" presId="urn:microsoft.com/office/officeart/2008/layout/HorizontalMultiLevelHierarchy"/>
    <dgm:cxn modelId="{B012C126-E78B-47BB-867D-7CDBF945295B}" type="presParOf" srcId="{B3847074-65AE-45AC-961E-37A0D3CA3D34}" destId="{597F6457-90F5-4F80-AB1C-D8CE264BACAD}" srcOrd="5" destOrd="0" presId="urn:microsoft.com/office/officeart/2008/layout/HorizontalMultiLevelHierarchy"/>
    <dgm:cxn modelId="{D89AA3F2-3E74-41FD-9EE9-3828ED0E89C8}" type="presParOf" srcId="{597F6457-90F5-4F80-AB1C-D8CE264BACAD}" destId="{8B69FFC2-6BBB-413E-889B-0CEBE47AB287}" srcOrd="0" destOrd="0" presId="urn:microsoft.com/office/officeart/2008/layout/HorizontalMultiLevelHierarchy"/>
    <dgm:cxn modelId="{5B539CDC-B771-4E3F-B84B-6F53D45BFB37}" type="presParOf" srcId="{597F6457-90F5-4F80-AB1C-D8CE264BACAD}" destId="{474ECED9-142C-4EBC-9E9A-A32B7CBFB6F9}" srcOrd="1" destOrd="0" presId="urn:microsoft.com/office/officeart/2008/layout/HorizontalMultiLevelHierarchy"/>
    <dgm:cxn modelId="{A7D9EFBD-358E-4FE1-A894-3EA3A50E9763}" type="presParOf" srcId="{474ECED9-142C-4EBC-9E9A-A32B7CBFB6F9}" destId="{50C1714E-41C4-414B-A42B-469246F19EB7}" srcOrd="0" destOrd="0" presId="urn:microsoft.com/office/officeart/2008/layout/HorizontalMultiLevelHierarchy"/>
    <dgm:cxn modelId="{4215E732-A97C-43A9-AB4A-D4B800F920C1}" type="presParOf" srcId="{50C1714E-41C4-414B-A42B-469246F19EB7}" destId="{A4D13C98-27AF-48AB-ACD5-B709FC6459C6}" srcOrd="0" destOrd="0" presId="urn:microsoft.com/office/officeart/2008/layout/HorizontalMultiLevelHierarchy"/>
    <dgm:cxn modelId="{A55DD1AE-B0CE-49C1-B19F-25ECC952F366}" type="presParOf" srcId="{474ECED9-142C-4EBC-9E9A-A32B7CBFB6F9}" destId="{7EA89AF6-513A-48CD-84F0-CD323E89977F}" srcOrd="1" destOrd="0" presId="urn:microsoft.com/office/officeart/2008/layout/HorizontalMultiLevelHierarchy"/>
    <dgm:cxn modelId="{1654D39E-0F35-4B2A-96BC-6E7A6A14DBA5}" type="presParOf" srcId="{7EA89AF6-513A-48CD-84F0-CD323E89977F}" destId="{2A0E3D07-A4D1-466F-966A-2721AB4D405C}" srcOrd="0" destOrd="0" presId="urn:microsoft.com/office/officeart/2008/layout/HorizontalMultiLevelHierarchy"/>
    <dgm:cxn modelId="{FC3A46AE-9FD5-4DC9-BD9A-C77A7FD98C19}" type="presParOf" srcId="{7EA89AF6-513A-48CD-84F0-CD323E89977F}" destId="{1767058A-C3E4-44CC-A71E-4696697994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586FCE-6325-4B28-8FC3-4B29A86404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0470ACE2-5CC6-4861-A6D6-91E037811868}">
      <dgm:prSet phldrT="[Testo]" custT="1"/>
      <dgm:spPr/>
      <dgm:t>
        <a:bodyPr/>
        <a:lstStyle/>
        <a:p>
          <a:r>
            <a:rPr lang="it-IT" sz="2800"/>
            <a:t>Dislessia</a:t>
          </a:r>
          <a:endParaRPr lang="it-IT" sz="2000"/>
        </a:p>
      </dgm:t>
    </dgm:pt>
    <dgm:pt modelId="{5FB7D6F2-7832-462B-9A79-57C4B15DD89A}" type="parTrans" cxnId="{D77A4D06-5304-4A75-983C-7861EAD774EB}">
      <dgm:prSet/>
      <dgm:spPr/>
      <dgm:t>
        <a:bodyPr/>
        <a:lstStyle/>
        <a:p>
          <a:endParaRPr lang="it-IT"/>
        </a:p>
      </dgm:t>
    </dgm:pt>
    <dgm:pt modelId="{CFF416A5-D55C-41EF-8866-9DEB96A34714}" type="sibTrans" cxnId="{D77A4D06-5304-4A75-983C-7861EAD774EB}">
      <dgm:prSet/>
      <dgm:spPr/>
      <dgm:t>
        <a:bodyPr/>
        <a:lstStyle/>
        <a:p>
          <a:endParaRPr lang="it-IT"/>
        </a:p>
      </dgm:t>
    </dgm:pt>
    <dgm:pt modelId="{EC0E275A-080F-4B0D-B706-345C5A610902}">
      <dgm:prSet phldrT="[Testo]" custT="1"/>
      <dgm:spPr/>
      <dgm:t>
        <a:bodyPr/>
        <a:lstStyle/>
        <a:p>
          <a:r>
            <a:rPr lang="it-IT" sz="2800"/>
            <a:t>Discalculia</a:t>
          </a:r>
        </a:p>
      </dgm:t>
    </dgm:pt>
    <dgm:pt modelId="{6CE4D05D-BCEF-4ABD-B9E6-D1C6B6AF0F32}" type="parTrans" cxnId="{01D175C3-ECCD-43EC-812E-570B8C1B1630}">
      <dgm:prSet/>
      <dgm:spPr/>
      <dgm:t>
        <a:bodyPr/>
        <a:lstStyle/>
        <a:p>
          <a:endParaRPr lang="it-IT"/>
        </a:p>
      </dgm:t>
    </dgm:pt>
    <dgm:pt modelId="{4DE04E49-ED33-4969-BDE0-ACF4FEBA6D6C}" type="sibTrans" cxnId="{01D175C3-ECCD-43EC-812E-570B8C1B1630}">
      <dgm:prSet/>
      <dgm:spPr/>
      <dgm:t>
        <a:bodyPr/>
        <a:lstStyle/>
        <a:p>
          <a:endParaRPr lang="it-IT"/>
        </a:p>
      </dgm:t>
    </dgm:pt>
    <dgm:pt modelId="{17F321C1-4C4F-4696-A75D-130F3F08C5E3}">
      <dgm:prSet phldrT="[Testo]" custT="1"/>
      <dgm:spPr/>
      <dgm:t>
        <a:bodyPr/>
        <a:lstStyle/>
        <a:p>
          <a:pPr marL="712788" indent="0" algn="just">
            <a:buNone/>
          </a:pPr>
          <a:r>
            <a:rPr lang="it-IT" sz="1800"/>
            <a:t>si manifesta attraverso una minore correttezza e rapidità della lettura a voce alta rispetto a quanto atteso per età anagrafica, classe frequentata, istruzione ricevuta. </a:t>
          </a:r>
        </a:p>
      </dgm:t>
    </dgm:pt>
    <dgm:pt modelId="{F12FFACC-0750-46F8-9A5B-209854F53BEC}" type="parTrans" cxnId="{97FA34EB-905A-4F0B-A57C-8BAB69707AA9}">
      <dgm:prSet/>
      <dgm:spPr/>
      <dgm:t>
        <a:bodyPr/>
        <a:lstStyle/>
        <a:p>
          <a:endParaRPr lang="it-IT"/>
        </a:p>
      </dgm:t>
    </dgm:pt>
    <dgm:pt modelId="{27D6C9C4-65FF-4FC9-9C77-314DDD89E93A}" type="sibTrans" cxnId="{97FA34EB-905A-4F0B-A57C-8BAB69707AA9}">
      <dgm:prSet/>
      <dgm:spPr/>
      <dgm:t>
        <a:bodyPr/>
        <a:lstStyle/>
        <a:p>
          <a:endParaRPr lang="it-IT"/>
        </a:p>
      </dgm:t>
    </dgm:pt>
    <dgm:pt modelId="{42388031-3653-4A10-AE85-98E3383CFC83}">
      <dgm:prSet phldrT="[Testo]" custT="1"/>
      <dgm:spPr/>
      <dgm: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fa riferimento al controllo degli aspetti grafici, formali, della scrittura manuale, ed è collegata al momento motorio-esecutivo della prestazione.</a:t>
          </a:r>
        </a:p>
      </dgm:t>
    </dgm:pt>
    <dgm:pt modelId="{10626BED-CA8A-4A70-9714-5C81F8C887B0}" type="parTrans" cxnId="{79283C97-FFF4-4CEA-A26A-344626DD2FFB}">
      <dgm:prSet/>
      <dgm:spPr/>
      <dgm:t>
        <a:bodyPr/>
        <a:lstStyle/>
        <a:p>
          <a:endParaRPr lang="it-IT"/>
        </a:p>
      </dgm:t>
    </dgm:pt>
    <dgm:pt modelId="{9BCDD77C-29E2-4391-BCE9-00A7A23E98A3}" type="sibTrans" cxnId="{79283C97-FFF4-4CEA-A26A-344626DD2FFB}">
      <dgm:prSet/>
      <dgm:spPr/>
      <dgm:t>
        <a:bodyPr/>
        <a:lstStyle/>
        <a:p>
          <a:endParaRPr lang="it-IT"/>
        </a:p>
      </dgm:t>
    </dgm:pt>
    <dgm:pt modelId="{B2A323BC-53F6-4FD7-B56D-6EF86155AEE2}">
      <dgm:prSet custT="1"/>
      <dgm:spPr/>
      <dgm:t>
        <a:bodyPr/>
        <a:lstStyle/>
        <a:p>
          <a:r>
            <a:rPr lang="it-IT" sz="2800"/>
            <a:t>Disgrafia</a:t>
          </a:r>
        </a:p>
      </dgm:t>
    </dgm:pt>
    <dgm:pt modelId="{1CE811CE-58E1-42E2-817E-6F6F0B81F12A}" type="parTrans" cxnId="{DA928296-AB6C-44CD-BA15-206708612C8B}">
      <dgm:prSet/>
      <dgm:spPr/>
      <dgm:t>
        <a:bodyPr/>
        <a:lstStyle/>
        <a:p>
          <a:endParaRPr lang="it-IT"/>
        </a:p>
      </dgm:t>
    </dgm:pt>
    <dgm:pt modelId="{27FC6D0B-250E-4F31-BDD9-2CAC77278EC8}" type="sibTrans" cxnId="{DA928296-AB6C-44CD-BA15-206708612C8B}">
      <dgm:prSet/>
      <dgm:spPr/>
      <dgm:t>
        <a:bodyPr/>
        <a:lstStyle/>
        <a:p>
          <a:endParaRPr lang="it-IT"/>
        </a:p>
      </dgm:t>
    </dgm:pt>
    <dgm:pt modelId="{E8307BCF-BFAB-4678-AE28-4222E4F3A743}">
      <dgm:prSet phldrT="[Testo]" custT="1"/>
      <dgm:spPr/>
      <dgm: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riguarda l’abilità di calcolo, sia nella componente dell’organizzazione della cognizione numerica (intelligenza numerica basale), sia in quella delle procedure esecutive e del calcolo</a:t>
          </a:r>
        </a:p>
      </dgm:t>
    </dgm:pt>
    <dgm:pt modelId="{CB6B66F5-DA62-4DB0-A1D0-2B3657FBB43D}" type="parTrans" cxnId="{F73D9355-AF71-41A1-BAEB-9994FDD91E81}">
      <dgm:prSet/>
      <dgm:spPr/>
      <dgm:t>
        <a:bodyPr/>
        <a:lstStyle/>
        <a:p>
          <a:endParaRPr lang="it-IT"/>
        </a:p>
      </dgm:t>
    </dgm:pt>
    <dgm:pt modelId="{07F242DE-D61A-44F2-91FD-F84192C437CE}" type="sibTrans" cxnId="{F73D9355-AF71-41A1-BAEB-9994FDD91E81}">
      <dgm:prSet/>
      <dgm:spPr/>
      <dgm:t>
        <a:bodyPr/>
        <a:lstStyle/>
        <a:p>
          <a:endParaRPr lang="it-IT"/>
        </a:p>
      </dgm:t>
    </dgm:pt>
    <dgm:pt modelId="{82ACEF23-4BF1-43D9-A81B-F61C9D33A1B2}">
      <dgm:prSet phldrT="[Testo]" custT="1"/>
      <dgm:spPr/>
      <dgm:t>
        <a:bodyPr/>
        <a:lstStyle/>
        <a:p>
          <a:r>
            <a:rPr lang="it-IT" sz="2800"/>
            <a:t>Disortografia</a:t>
          </a:r>
          <a:r>
            <a:rPr lang="it-IT" sz="500"/>
            <a:t>	</a:t>
          </a:r>
        </a:p>
      </dgm:t>
    </dgm:pt>
    <dgm:pt modelId="{D8D62F4C-1A8A-4B2C-9910-104D5DB6257F}" type="sibTrans" cxnId="{F3841499-101F-4176-ACE3-6075189429F0}">
      <dgm:prSet/>
      <dgm:spPr/>
      <dgm:t>
        <a:bodyPr/>
        <a:lstStyle/>
        <a:p>
          <a:endParaRPr lang="it-IT"/>
        </a:p>
      </dgm:t>
    </dgm:pt>
    <dgm:pt modelId="{35A9566E-A3ED-4889-B385-40066565AC30}" type="parTrans" cxnId="{F3841499-101F-4176-ACE3-6075189429F0}">
      <dgm:prSet/>
      <dgm:spPr/>
      <dgm:t>
        <a:bodyPr/>
        <a:lstStyle/>
        <a:p>
          <a:endParaRPr lang="it-IT"/>
        </a:p>
      </dgm:t>
    </dgm:pt>
    <dgm:pt modelId="{BA7AC219-F5C0-4EFA-AAC5-35E166E572BC}">
      <dgm:prSet phldrT="[Testo]" custT="1"/>
      <dgm:spPr/>
      <dgm: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riguarda, in fase di scrittura, il codice linguistico in quanto tale. </a:t>
          </a:r>
        </a:p>
      </dgm:t>
    </dgm:pt>
    <dgm:pt modelId="{1066EE62-C072-428A-A7EC-A29CC636E4F4}" type="sibTrans" cxnId="{DDBFBEA3-07F6-483B-AFCF-270BDA5BC82A}">
      <dgm:prSet/>
      <dgm:spPr/>
      <dgm:t>
        <a:bodyPr/>
        <a:lstStyle/>
        <a:p>
          <a:endParaRPr lang="it-IT"/>
        </a:p>
      </dgm:t>
    </dgm:pt>
    <dgm:pt modelId="{6AFEC8D4-BD62-4F57-9AF8-BD9500835702}" type="parTrans" cxnId="{DDBFBEA3-07F6-483B-AFCF-270BDA5BC82A}">
      <dgm:prSet/>
      <dgm:spPr/>
      <dgm:t>
        <a:bodyPr/>
        <a:lstStyle/>
        <a:p>
          <a:endParaRPr lang="it-IT"/>
        </a:p>
      </dgm:t>
    </dgm:pt>
    <dgm:pt modelId="{6055DE8A-300B-484A-94EC-F34B0EB39ECC}" type="pres">
      <dgm:prSet presAssocID="{AF586FCE-6325-4B28-8FC3-4B29A86404FB}" presName="linear" presStyleCnt="0">
        <dgm:presLayoutVars>
          <dgm:animLvl val="lvl"/>
          <dgm:resizeHandles val="exact"/>
        </dgm:presLayoutVars>
      </dgm:prSet>
      <dgm:spPr/>
    </dgm:pt>
    <dgm:pt modelId="{A7BA3DA2-8462-4972-8CB7-39BF60FBDCE6}" type="pres">
      <dgm:prSet presAssocID="{0470ACE2-5CC6-4861-A6D6-91E037811868}" presName="parentText" presStyleLbl="node1" presStyleIdx="0" presStyleCnt="4">
        <dgm:presLayoutVars>
          <dgm:chMax val="0"/>
          <dgm:bulletEnabled val="1"/>
        </dgm:presLayoutVars>
      </dgm:prSet>
      <dgm:spPr/>
    </dgm:pt>
    <dgm:pt modelId="{31CD9E2C-F26D-453E-B4E4-E4B9F27508B0}" type="pres">
      <dgm:prSet presAssocID="{0470ACE2-5CC6-4861-A6D6-91E037811868}" presName="childText" presStyleLbl="revTx" presStyleIdx="0" presStyleCnt="4">
        <dgm:presLayoutVars>
          <dgm:bulletEnabled val="1"/>
        </dgm:presLayoutVars>
      </dgm:prSet>
      <dgm:spPr/>
    </dgm:pt>
    <dgm:pt modelId="{63DEAD7F-6F1B-4A99-BA17-825E347C377C}" type="pres">
      <dgm:prSet presAssocID="{82ACEF23-4BF1-43D9-A81B-F61C9D33A1B2}" presName="parentText" presStyleLbl="node1" presStyleIdx="1" presStyleCnt="4">
        <dgm:presLayoutVars>
          <dgm:chMax val="0"/>
          <dgm:bulletEnabled val="1"/>
        </dgm:presLayoutVars>
      </dgm:prSet>
      <dgm:spPr/>
    </dgm:pt>
    <dgm:pt modelId="{9EC1EF7E-0F03-4CD5-A397-BFF75316BF73}" type="pres">
      <dgm:prSet presAssocID="{82ACEF23-4BF1-43D9-A81B-F61C9D33A1B2}" presName="childText" presStyleLbl="revTx" presStyleIdx="1" presStyleCnt="4">
        <dgm:presLayoutVars>
          <dgm:bulletEnabled val="1"/>
        </dgm:presLayoutVars>
      </dgm:prSet>
      <dgm:spPr/>
    </dgm:pt>
    <dgm:pt modelId="{36729FE0-A7EE-4A0C-BB39-2F8521CE1E6A}" type="pres">
      <dgm:prSet presAssocID="{B2A323BC-53F6-4FD7-B56D-6EF86155AEE2}" presName="parentText" presStyleLbl="node1" presStyleIdx="2" presStyleCnt="4">
        <dgm:presLayoutVars>
          <dgm:chMax val="0"/>
          <dgm:bulletEnabled val="1"/>
        </dgm:presLayoutVars>
      </dgm:prSet>
      <dgm:spPr/>
    </dgm:pt>
    <dgm:pt modelId="{1A65358A-3D73-4013-AC16-714D23865464}" type="pres">
      <dgm:prSet presAssocID="{B2A323BC-53F6-4FD7-B56D-6EF86155AEE2}" presName="childText" presStyleLbl="revTx" presStyleIdx="2" presStyleCnt="4">
        <dgm:presLayoutVars>
          <dgm:bulletEnabled val="1"/>
        </dgm:presLayoutVars>
      </dgm:prSet>
      <dgm:spPr/>
    </dgm:pt>
    <dgm:pt modelId="{9DC1B55D-B666-4B9B-892E-9C79B9B15671}" type="pres">
      <dgm:prSet presAssocID="{EC0E275A-080F-4B0D-B706-345C5A610902}" presName="parentText" presStyleLbl="node1" presStyleIdx="3" presStyleCnt="4">
        <dgm:presLayoutVars>
          <dgm:chMax val="0"/>
          <dgm:bulletEnabled val="1"/>
        </dgm:presLayoutVars>
      </dgm:prSet>
      <dgm:spPr/>
    </dgm:pt>
    <dgm:pt modelId="{7C8766E7-B31F-40F5-9EFD-72CD217E3F30}" type="pres">
      <dgm:prSet presAssocID="{EC0E275A-080F-4B0D-B706-345C5A610902}" presName="childText" presStyleLbl="revTx" presStyleIdx="3" presStyleCnt="4">
        <dgm:presLayoutVars>
          <dgm:bulletEnabled val="1"/>
        </dgm:presLayoutVars>
      </dgm:prSet>
      <dgm:spPr/>
    </dgm:pt>
  </dgm:ptLst>
  <dgm:cxnLst>
    <dgm:cxn modelId="{D77A4D06-5304-4A75-983C-7861EAD774EB}" srcId="{AF586FCE-6325-4B28-8FC3-4B29A86404FB}" destId="{0470ACE2-5CC6-4861-A6D6-91E037811868}" srcOrd="0" destOrd="0" parTransId="{5FB7D6F2-7832-462B-9A79-57C4B15DD89A}" sibTransId="{CFF416A5-D55C-41EF-8866-9DEB96A34714}"/>
    <dgm:cxn modelId="{932DBA60-AE1F-4FF5-A9E1-78D53359E167}" type="presOf" srcId="{BA7AC219-F5C0-4EFA-AAC5-35E166E572BC}" destId="{9EC1EF7E-0F03-4CD5-A397-BFF75316BF73}" srcOrd="0" destOrd="0" presId="urn:microsoft.com/office/officeart/2005/8/layout/vList2"/>
    <dgm:cxn modelId="{DB2BF362-1333-492E-BA23-FB33343A9678}" type="presOf" srcId="{AF586FCE-6325-4B28-8FC3-4B29A86404FB}" destId="{6055DE8A-300B-484A-94EC-F34B0EB39ECC}" srcOrd="0" destOrd="0" presId="urn:microsoft.com/office/officeart/2005/8/layout/vList2"/>
    <dgm:cxn modelId="{F73D9355-AF71-41A1-BAEB-9994FDD91E81}" srcId="{EC0E275A-080F-4B0D-B706-345C5A610902}" destId="{E8307BCF-BFAB-4678-AE28-4222E4F3A743}" srcOrd="0" destOrd="0" parTransId="{CB6B66F5-DA62-4DB0-A1D0-2B3657FBB43D}" sibTransId="{07F242DE-D61A-44F2-91FD-F84192C437CE}"/>
    <dgm:cxn modelId="{409AD756-A78B-4BFC-AEBF-827835635B71}" type="presOf" srcId="{17F321C1-4C4F-4696-A75D-130F3F08C5E3}" destId="{31CD9E2C-F26D-453E-B4E4-E4B9F27508B0}" srcOrd="0" destOrd="0" presId="urn:microsoft.com/office/officeart/2005/8/layout/vList2"/>
    <dgm:cxn modelId="{DA928296-AB6C-44CD-BA15-206708612C8B}" srcId="{AF586FCE-6325-4B28-8FC3-4B29A86404FB}" destId="{B2A323BC-53F6-4FD7-B56D-6EF86155AEE2}" srcOrd="2" destOrd="0" parTransId="{1CE811CE-58E1-42E2-817E-6F6F0B81F12A}" sibTransId="{27FC6D0B-250E-4F31-BDD9-2CAC77278EC8}"/>
    <dgm:cxn modelId="{42220097-5EFF-4C7C-85A8-655B9DB73903}" type="presOf" srcId="{EC0E275A-080F-4B0D-B706-345C5A610902}" destId="{9DC1B55D-B666-4B9B-892E-9C79B9B15671}" srcOrd="0" destOrd="0" presId="urn:microsoft.com/office/officeart/2005/8/layout/vList2"/>
    <dgm:cxn modelId="{79283C97-FFF4-4CEA-A26A-344626DD2FFB}" srcId="{B2A323BC-53F6-4FD7-B56D-6EF86155AEE2}" destId="{42388031-3653-4A10-AE85-98E3383CFC83}" srcOrd="0" destOrd="0" parTransId="{10626BED-CA8A-4A70-9714-5C81F8C887B0}" sibTransId="{9BCDD77C-29E2-4391-BCE9-00A7A23E98A3}"/>
    <dgm:cxn modelId="{F3841499-101F-4176-ACE3-6075189429F0}" srcId="{AF586FCE-6325-4B28-8FC3-4B29A86404FB}" destId="{82ACEF23-4BF1-43D9-A81B-F61C9D33A1B2}" srcOrd="1" destOrd="0" parTransId="{35A9566E-A3ED-4889-B385-40066565AC30}" sibTransId="{D8D62F4C-1A8A-4B2C-9910-104D5DB6257F}"/>
    <dgm:cxn modelId="{DDBFBEA3-07F6-483B-AFCF-270BDA5BC82A}" srcId="{82ACEF23-4BF1-43D9-A81B-F61C9D33A1B2}" destId="{BA7AC219-F5C0-4EFA-AAC5-35E166E572BC}" srcOrd="0" destOrd="0" parTransId="{6AFEC8D4-BD62-4F57-9AF8-BD9500835702}" sibTransId="{1066EE62-C072-428A-A7EC-A29CC636E4F4}"/>
    <dgm:cxn modelId="{C34C8EA7-6372-41AD-9361-FC1947E732B3}" type="presOf" srcId="{B2A323BC-53F6-4FD7-B56D-6EF86155AEE2}" destId="{36729FE0-A7EE-4A0C-BB39-2F8521CE1E6A}" srcOrd="0" destOrd="0" presId="urn:microsoft.com/office/officeart/2005/8/layout/vList2"/>
    <dgm:cxn modelId="{CBE09ABB-D336-4B04-B5D5-6F37B39A43ED}" type="presOf" srcId="{E8307BCF-BFAB-4678-AE28-4222E4F3A743}" destId="{7C8766E7-B31F-40F5-9EFD-72CD217E3F30}" srcOrd="0" destOrd="0" presId="urn:microsoft.com/office/officeart/2005/8/layout/vList2"/>
    <dgm:cxn modelId="{01D175C3-ECCD-43EC-812E-570B8C1B1630}" srcId="{AF586FCE-6325-4B28-8FC3-4B29A86404FB}" destId="{EC0E275A-080F-4B0D-B706-345C5A610902}" srcOrd="3" destOrd="0" parTransId="{6CE4D05D-BCEF-4ABD-B9E6-D1C6B6AF0F32}" sibTransId="{4DE04E49-ED33-4969-BDE0-ACF4FEBA6D6C}"/>
    <dgm:cxn modelId="{2A2933C8-06A0-46B5-9433-294A3946BB9F}" type="presOf" srcId="{82ACEF23-4BF1-43D9-A81B-F61C9D33A1B2}" destId="{63DEAD7F-6F1B-4A99-BA17-825E347C377C}" srcOrd="0" destOrd="0" presId="urn:microsoft.com/office/officeart/2005/8/layout/vList2"/>
    <dgm:cxn modelId="{E90B46E5-5EF2-49E6-933C-6BD5443D1F97}" type="presOf" srcId="{0470ACE2-5CC6-4861-A6D6-91E037811868}" destId="{A7BA3DA2-8462-4972-8CB7-39BF60FBDCE6}" srcOrd="0" destOrd="0" presId="urn:microsoft.com/office/officeart/2005/8/layout/vList2"/>
    <dgm:cxn modelId="{97FA34EB-905A-4F0B-A57C-8BAB69707AA9}" srcId="{0470ACE2-5CC6-4861-A6D6-91E037811868}" destId="{17F321C1-4C4F-4696-A75D-130F3F08C5E3}" srcOrd="0" destOrd="0" parTransId="{F12FFACC-0750-46F8-9A5B-209854F53BEC}" sibTransId="{27D6C9C4-65FF-4FC9-9C77-314DDD89E93A}"/>
    <dgm:cxn modelId="{5D41C9F1-E86B-4133-992B-B4974E5049DD}" type="presOf" srcId="{42388031-3653-4A10-AE85-98E3383CFC83}" destId="{1A65358A-3D73-4013-AC16-714D23865464}" srcOrd="0" destOrd="0" presId="urn:microsoft.com/office/officeart/2005/8/layout/vList2"/>
    <dgm:cxn modelId="{21903BC5-8819-4822-BF58-59EE8031D654}" type="presParOf" srcId="{6055DE8A-300B-484A-94EC-F34B0EB39ECC}" destId="{A7BA3DA2-8462-4972-8CB7-39BF60FBDCE6}" srcOrd="0" destOrd="0" presId="urn:microsoft.com/office/officeart/2005/8/layout/vList2"/>
    <dgm:cxn modelId="{5377345B-125B-495E-A87D-86917CDFE61B}" type="presParOf" srcId="{6055DE8A-300B-484A-94EC-F34B0EB39ECC}" destId="{31CD9E2C-F26D-453E-B4E4-E4B9F27508B0}" srcOrd="1" destOrd="0" presId="urn:microsoft.com/office/officeart/2005/8/layout/vList2"/>
    <dgm:cxn modelId="{D368D4EF-F0E5-4D4D-BB2E-5CF3A5063E21}" type="presParOf" srcId="{6055DE8A-300B-484A-94EC-F34B0EB39ECC}" destId="{63DEAD7F-6F1B-4A99-BA17-825E347C377C}" srcOrd="2" destOrd="0" presId="urn:microsoft.com/office/officeart/2005/8/layout/vList2"/>
    <dgm:cxn modelId="{5F0D3E70-A59D-4131-9A04-DE3D6A7A109B}" type="presParOf" srcId="{6055DE8A-300B-484A-94EC-F34B0EB39ECC}" destId="{9EC1EF7E-0F03-4CD5-A397-BFF75316BF73}" srcOrd="3" destOrd="0" presId="urn:microsoft.com/office/officeart/2005/8/layout/vList2"/>
    <dgm:cxn modelId="{2DEF03FB-8374-4E95-9BFD-5A11DF94CF9E}" type="presParOf" srcId="{6055DE8A-300B-484A-94EC-F34B0EB39ECC}" destId="{36729FE0-A7EE-4A0C-BB39-2F8521CE1E6A}" srcOrd="4" destOrd="0" presId="urn:microsoft.com/office/officeart/2005/8/layout/vList2"/>
    <dgm:cxn modelId="{892AD885-1C40-4FAC-BC09-12400660975A}" type="presParOf" srcId="{6055DE8A-300B-484A-94EC-F34B0EB39ECC}" destId="{1A65358A-3D73-4013-AC16-714D23865464}" srcOrd="5" destOrd="0" presId="urn:microsoft.com/office/officeart/2005/8/layout/vList2"/>
    <dgm:cxn modelId="{C2BBBC09-8DE5-4326-99FC-3809E99E45E7}" type="presParOf" srcId="{6055DE8A-300B-484A-94EC-F34B0EB39ECC}" destId="{9DC1B55D-B666-4B9B-892E-9C79B9B15671}" srcOrd="6" destOrd="0" presId="urn:microsoft.com/office/officeart/2005/8/layout/vList2"/>
    <dgm:cxn modelId="{8A6930DD-523B-49AF-986E-0EAAE0423D25}" type="presParOf" srcId="{6055DE8A-300B-484A-94EC-F34B0EB39ECC}" destId="{7C8766E7-B31F-40F5-9EFD-72CD217E3F3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6EFCC9-D82C-4773-B2C2-529ECCA6F312}" type="doc">
      <dgm:prSet loTypeId="urn:microsoft.com/office/officeart/2005/8/layout/process2" loCatId="process" qsTypeId="urn:microsoft.com/office/officeart/2005/8/quickstyle/simple4" qsCatId="simple" csTypeId="urn:microsoft.com/office/officeart/2005/8/colors/accent5_2" csCatId="accent5" phldr="1"/>
      <dgm:spPr/>
      <dgm:t>
        <a:bodyPr/>
        <a:lstStyle/>
        <a:p>
          <a:endParaRPr lang="it-IT"/>
        </a:p>
      </dgm:t>
    </dgm:pt>
    <dgm:pt modelId="{043C9BC5-1EFA-4191-8F4B-2FB622CFF140}">
      <dgm:prSet phldrT="[Testo]" custT="1"/>
      <dgm:spPr/>
      <dgm:t>
        <a:bodyPr/>
        <a:lstStyle/>
        <a:p>
          <a:r>
            <a:rPr lang="it-IT" sz="1600"/>
            <a:t>SISTEMA DI TRASDUZIONE </a:t>
          </a:r>
        </a:p>
        <a:p>
          <a:r>
            <a:rPr lang="it-IT" sz="1600"/>
            <a:t>Sistema sensoriale -&gt; Segnale biochimico</a:t>
          </a:r>
        </a:p>
      </dgm:t>
    </dgm:pt>
    <dgm:pt modelId="{34965088-C33B-4599-9869-2E6707B51769}" type="parTrans" cxnId="{D026B8A6-FF06-4AC1-8A0C-28F86376EACF}">
      <dgm:prSet/>
      <dgm:spPr/>
      <dgm:t>
        <a:bodyPr/>
        <a:lstStyle/>
        <a:p>
          <a:endParaRPr lang="it-IT"/>
        </a:p>
      </dgm:t>
    </dgm:pt>
    <dgm:pt modelId="{BFB90D1B-0820-41EB-B846-0A370E797DBA}" type="sibTrans" cxnId="{D026B8A6-FF06-4AC1-8A0C-28F86376EACF}">
      <dgm:prSet/>
      <dgm:spPr/>
      <dgm:t>
        <a:bodyPr/>
        <a:lstStyle/>
        <a:p>
          <a:endParaRPr lang="it-IT"/>
        </a:p>
      </dgm:t>
    </dgm:pt>
    <dgm:pt modelId="{43345CB7-534D-4AAA-BAD3-6070AE18632F}">
      <dgm:prSet phldrT="[Testo]" custT="1"/>
      <dgm:spPr/>
      <dgm:t>
        <a:bodyPr/>
        <a:lstStyle/>
        <a:p>
          <a:r>
            <a:rPr lang="it-IT" sz="1600"/>
            <a:t>SISTEMA DEI MODULI </a:t>
          </a:r>
        </a:p>
        <a:p>
          <a:r>
            <a:rPr lang="it-IT" sz="1600"/>
            <a:t>Processi semplici ed </a:t>
          </a:r>
          <a:r>
            <a:rPr lang="it-IT" sz="1600" b="1"/>
            <a:t>automatici </a:t>
          </a:r>
          <a:r>
            <a:rPr lang="it-IT" sz="1600"/>
            <a:t>Moduli paralleli</a:t>
          </a:r>
        </a:p>
      </dgm:t>
    </dgm:pt>
    <dgm:pt modelId="{7B875FF1-B8AE-4E74-BF00-56BDFED62498}" type="parTrans" cxnId="{D1472C28-C0D6-4455-9476-36863AD157F3}">
      <dgm:prSet/>
      <dgm:spPr/>
      <dgm:t>
        <a:bodyPr/>
        <a:lstStyle/>
        <a:p>
          <a:endParaRPr lang="it-IT"/>
        </a:p>
      </dgm:t>
    </dgm:pt>
    <dgm:pt modelId="{C3120631-8CE0-4FA8-B4A7-D46C84A753E3}" type="sibTrans" cxnId="{D1472C28-C0D6-4455-9476-36863AD157F3}">
      <dgm:prSet/>
      <dgm:spPr/>
      <dgm:t>
        <a:bodyPr/>
        <a:lstStyle/>
        <a:p>
          <a:endParaRPr lang="it-IT"/>
        </a:p>
      </dgm:t>
    </dgm:pt>
    <dgm:pt modelId="{477207B4-DCD8-4611-A288-ECF5A5777CB7}">
      <dgm:prSet phldrT="[Testo]" custT="1"/>
      <dgm:spPr/>
      <dgm:t>
        <a:bodyPr/>
        <a:lstStyle/>
        <a:p>
          <a:r>
            <a:rPr lang="it-IT" sz="1600"/>
            <a:t>SISTEMA COGNITIVO CENTRALE </a:t>
          </a:r>
        </a:p>
        <a:p>
          <a:r>
            <a:rPr lang="it-IT" sz="1600"/>
            <a:t>Seleziona e correla</a:t>
          </a:r>
        </a:p>
      </dgm:t>
    </dgm:pt>
    <dgm:pt modelId="{29F23930-B3B9-4802-87A7-6E6D9EE82F00}" type="parTrans" cxnId="{769BE5B4-61CF-44F1-93E5-A3ED5E682970}">
      <dgm:prSet/>
      <dgm:spPr/>
      <dgm:t>
        <a:bodyPr/>
        <a:lstStyle/>
        <a:p>
          <a:endParaRPr lang="it-IT"/>
        </a:p>
      </dgm:t>
    </dgm:pt>
    <dgm:pt modelId="{2D33872D-789A-4014-BA67-9168C44B3030}" type="sibTrans" cxnId="{769BE5B4-61CF-44F1-93E5-A3ED5E682970}">
      <dgm:prSet/>
      <dgm:spPr/>
      <dgm:t>
        <a:bodyPr/>
        <a:lstStyle/>
        <a:p>
          <a:endParaRPr lang="it-IT"/>
        </a:p>
      </dgm:t>
    </dgm:pt>
    <dgm:pt modelId="{D9DF5E54-1088-4DE4-9305-13C39CEF3189}" type="pres">
      <dgm:prSet presAssocID="{766EFCC9-D82C-4773-B2C2-529ECCA6F312}" presName="linearFlow" presStyleCnt="0">
        <dgm:presLayoutVars>
          <dgm:resizeHandles val="exact"/>
        </dgm:presLayoutVars>
      </dgm:prSet>
      <dgm:spPr/>
    </dgm:pt>
    <dgm:pt modelId="{A9644836-E838-4028-B9B3-41541AA3E681}" type="pres">
      <dgm:prSet presAssocID="{043C9BC5-1EFA-4191-8F4B-2FB622CFF140}" presName="node" presStyleLbl="node1" presStyleIdx="0" presStyleCnt="3" custScaleX="225220">
        <dgm:presLayoutVars>
          <dgm:bulletEnabled val="1"/>
        </dgm:presLayoutVars>
      </dgm:prSet>
      <dgm:spPr/>
    </dgm:pt>
    <dgm:pt modelId="{98666BE1-C599-4D1D-B2AA-01926E873282}" type="pres">
      <dgm:prSet presAssocID="{BFB90D1B-0820-41EB-B846-0A370E797DBA}" presName="sibTrans" presStyleLbl="sibTrans2D1" presStyleIdx="0" presStyleCnt="2"/>
      <dgm:spPr/>
    </dgm:pt>
    <dgm:pt modelId="{67399D32-0D31-4E08-8531-523C1C220DAF}" type="pres">
      <dgm:prSet presAssocID="{BFB90D1B-0820-41EB-B846-0A370E797DBA}" presName="connectorText" presStyleLbl="sibTrans2D1" presStyleIdx="0" presStyleCnt="2"/>
      <dgm:spPr/>
    </dgm:pt>
    <dgm:pt modelId="{884D8858-1398-40A0-AC44-EAD909F23ED5}" type="pres">
      <dgm:prSet presAssocID="{43345CB7-534D-4AAA-BAD3-6070AE18632F}" presName="node" presStyleLbl="node1" presStyleIdx="1" presStyleCnt="3" custScaleX="225220">
        <dgm:presLayoutVars>
          <dgm:bulletEnabled val="1"/>
        </dgm:presLayoutVars>
      </dgm:prSet>
      <dgm:spPr/>
    </dgm:pt>
    <dgm:pt modelId="{9CB80300-6310-47F3-AA23-60C84EE115BB}" type="pres">
      <dgm:prSet presAssocID="{C3120631-8CE0-4FA8-B4A7-D46C84A753E3}" presName="sibTrans" presStyleLbl="sibTrans2D1" presStyleIdx="1" presStyleCnt="2"/>
      <dgm:spPr/>
    </dgm:pt>
    <dgm:pt modelId="{328ABBE5-539B-40F7-B6C6-058BF0107DC4}" type="pres">
      <dgm:prSet presAssocID="{C3120631-8CE0-4FA8-B4A7-D46C84A753E3}" presName="connectorText" presStyleLbl="sibTrans2D1" presStyleIdx="1" presStyleCnt="2"/>
      <dgm:spPr/>
    </dgm:pt>
    <dgm:pt modelId="{E4B27D45-EC3A-4912-BC63-D973B0FAA31B}" type="pres">
      <dgm:prSet presAssocID="{477207B4-DCD8-4611-A288-ECF5A5777CB7}" presName="node" presStyleLbl="node1" presStyleIdx="2" presStyleCnt="3" custScaleX="225220">
        <dgm:presLayoutVars>
          <dgm:bulletEnabled val="1"/>
        </dgm:presLayoutVars>
      </dgm:prSet>
      <dgm:spPr/>
    </dgm:pt>
  </dgm:ptLst>
  <dgm:cxnLst>
    <dgm:cxn modelId="{14A63C1B-FF29-46D5-B773-0A4F72DD1FB3}" type="presOf" srcId="{BFB90D1B-0820-41EB-B846-0A370E797DBA}" destId="{67399D32-0D31-4E08-8531-523C1C220DAF}" srcOrd="1" destOrd="0" presId="urn:microsoft.com/office/officeart/2005/8/layout/process2"/>
    <dgm:cxn modelId="{D1472C28-C0D6-4455-9476-36863AD157F3}" srcId="{766EFCC9-D82C-4773-B2C2-529ECCA6F312}" destId="{43345CB7-534D-4AAA-BAD3-6070AE18632F}" srcOrd="1" destOrd="0" parTransId="{7B875FF1-B8AE-4E74-BF00-56BDFED62498}" sibTransId="{C3120631-8CE0-4FA8-B4A7-D46C84A753E3}"/>
    <dgm:cxn modelId="{9465F970-93D5-4748-B952-DB34237B579B}" type="presOf" srcId="{043C9BC5-1EFA-4191-8F4B-2FB622CFF140}" destId="{A9644836-E838-4028-B9B3-41541AA3E681}" srcOrd="0" destOrd="0" presId="urn:microsoft.com/office/officeart/2005/8/layout/process2"/>
    <dgm:cxn modelId="{3F2D9785-130C-4AFB-91FF-2FE6A418FA26}" type="presOf" srcId="{766EFCC9-D82C-4773-B2C2-529ECCA6F312}" destId="{D9DF5E54-1088-4DE4-9305-13C39CEF3189}" srcOrd="0" destOrd="0" presId="urn:microsoft.com/office/officeart/2005/8/layout/process2"/>
    <dgm:cxn modelId="{2F60F18A-26BC-4FB8-916B-D6486EC3CA0B}" type="presOf" srcId="{BFB90D1B-0820-41EB-B846-0A370E797DBA}" destId="{98666BE1-C599-4D1D-B2AA-01926E873282}" srcOrd="0" destOrd="0" presId="urn:microsoft.com/office/officeart/2005/8/layout/process2"/>
    <dgm:cxn modelId="{D026B8A6-FF06-4AC1-8A0C-28F86376EACF}" srcId="{766EFCC9-D82C-4773-B2C2-529ECCA6F312}" destId="{043C9BC5-1EFA-4191-8F4B-2FB622CFF140}" srcOrd="0" destOrd="0" parTransId="{34965088-C33B-4599-9869-2E6707B51769}" sibTransId="{BFB90D1B-0820-41EB-B846-0A370E797DBA}"/>
    <dgm:cxn modelId="{305F02AC-C9D2-4154-898A-FEA3BC81DC17}" type="presOf" srcId="{477207B4-DCD8-4611-A288-ECF5A5777CB7}" destId="{E4B27D45-EC3A-4912-BC63-D973B0FAA31B}" srcOrd="0" destOrd="0" presId="urn:microsoft.com/office/officeart/2005/8/layout/process2"/>
    <dgm:cxn modelId="{769BE5B4-61CF-44F1-93E5-A3ED5E682970}" srcId="{766EFCC9-D82C-4773-B2C2-529ECCA6F312}" destId="{477207B4-DCD8-4611-A288-ECF5A5777CB7}" srcOrd="2" destOrd="0" parTransId="{29F23930-B3B9-4802-87A7-6E6D9EE82F00}" sibTransId="{2D33872D-789A-4014-BA67-9168C44B3030}"/>
    <dgm:cxn modelId="{419B7BD0-D5F5-4DA0-AD7F-E897E801233B}" type="presOf" srcId="{43345CB7-534D-4AAA-BAD3-6070AE18632F}" destId="{884D8858-1398-40A0-AC44-EAD909F23ED5}" srcOrd="0" destOrd="0" presId="urn:microsoft.com/office/officeart/2005/8/layout/process2"/>
    <dgm:cxn modelId="{3D072FDE-5022-4D64-ABA2-FB10E8D416C0}" type="presOf" srcId="{C3120631-8CE0-4FA8-B4A7-D46C84A753E3}" destId="{328ABBE5-539B-40F7-B6C6-058BF0107DC4}" srcOrd="1" destOrd="0" presId="urn:microsoft.com/office/officeart/2005/8/layout/process2"/>
    <dgm:cxn modelId="{E9EFB3F9-9B05-49E2-B90D-408DB7353CFD}" type="presOf" srcId="{C3120631-8CE0-4FA8-B4A7-D46C84A753E3}" destId="{9CB80300-6310-47F3-AA23-60C84EE115BB}" srcOrd="0" destOrd="0" presId="urn:microsoft.com/office/officeart/2005/8/layout/process2"/>
    <dgm:cxn modelId="{EE3FEEEB-5CA5-46DE-BFFA-E2DD7E24A960}" type="presParOf" srcId="{D9DF5E54-1088-4DE4-9305-13C39CEF3189}" destId="{A9644836-E838-4028-B9B3-41541AA3E681}" srcOrd="0" destOrd="0" presId="urn:microsoft.com/office/officeart/2005/8/layout/process2"/>
    <dgm:cxn modelId="{F10743A8-1A7E-4027-A962-864B27DD084A}" type="presParOf" srcId="{D9DF5E54-1088-4DE4-9305-13C39CEF3189}" destId="{98666BE1-C599-4D1D-B2AA-01926E873282}" srcOrd="1" destOrd="0" presId="urn:microsoft.com/office/officeart/2005/8/layout/process2"/>
    <dgm:cxn modelId="{0FD418FE-D578-45F2-A8EB-AF0021FDE9FC}" type="presParOf" srcId="{98666BE1-C599-4D1D-B2AA-01926E873282}" destId="{67399D32-0D31-4E08-8531-523C1C220DAF}" srcOrd="0" destOrd="0" presId="urn:microsoft.com/office/officeart/2005/8/layout/process2"/>
    <dgm:cxn modelId="{670FC03B-BD01-4DF9-AAC0-121CD441B185}" type="presParOf" srcId="{D9DF5E54-1088-4DE4-9305-13C39CEF3189}" destId="{884D8858-1398-40A0-AC44-EAD909F23ED5}" srcOrd="2" destOrd="0" presId="urn:microsoft.com/office/officeart/2005/8/layout/process2"/>
    <dgm:cxn modelId="{40EBFCB1-DB79-4923-8C12-F84CE43C008C}" type="presParOf" srcId="{D9DF5E54-1088-4DE4-9305-13C39CEF3189}" destId="{9CB80300-6310-47F3-AA23-60C84EE115BB}" srcOrd="3" destOrd="0" presId="urn:microsoft.com/office/officeart/2005/8/layout/process2"/>
    <dgm:cxn modelId="{B791B809-F76C-4D01-8252-F5C9FE3BCBFB}" type="presParOf" srcId="{9CB80300-6310-47F3-AA23-60C84EE115BB}" destId="{328ABBE5-539B-40F7-B6C6-058BF0107DC4}" srcOrd="0" destOrd="0" presId="urn:microsoft.com/office/officeart/2005/8/layout/process2"/>
    <dgm:cxn modelId="{DE764B8F-DE81-44D4-8274-D9B59082ECB1}" type="presParOf" srcId="{D9DF5E54-1088-4DE4-9305-13C39CEF3189}" destId="{E4B27D45-EC3A-4912-BC63-D973B0FAA31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18CEA9-521E-46B3-857A-9948CD9753F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664AB876-79CC-4013-8EF4-F1FEE59C6517}" type="pres">
      <dgm:prSet presAssocID="{1418CEA9-521E-46B3-857A-9948CD9753F5}" presName="linear" presStyleCnt="0">
        <dgm:presLayoutVars>
          <dgm:dir/>
          <dgm:animLvl val="lvl"/>
          <dgm:resizeHandles val="exact"/>
        </dgm:presLayoutVars>
      </dgm:prSet>
      <dgm:spPr/>
    </dgm:pt>
  </dgm:ptLst>
  <dgm:cxnLst>
    <dgm:cxn modelId="{76976252-B099-4EDF-B0B8-52578034AB0C}" type="presOf" srcId="{1418CEA9-521E-46B3-857A-9948CD9753F5}" destId="{664AB876-79CC-4013-8EF4-F1FEE59C651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AD4409-249E-4138-8CB2-E801F8B967D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EF6DB035-9B38-4E53-A371-83F62DCBD414}">
      <dgm:prSet phldrT="[Testo]" custT="1"/>
      <dgm:spPr>
        <a:gradFill flip="none" rotWithShape="1">
          <a:gsLst>
            <a:gs pos="49000">
              <a:srgbClr val="FFC000"/>
            </a:gs>
            <a:gs pos="100000">
              <a:schemeClr val="bg2">
                <a:shade val="98000"/>
                <a:satMod val="120000"/>
                <a:lumMod val="98000"/>
              </a:schemeClr>
            </a:gs>
          </a:gsLst>
          <a:lin ang="13500000" scaled="1"/>
          <a:tileRect/>
        </a:gradFill>
      </dgm:spPr>
      <dgm:t>
        <a:bodyPr/>
        <a:lstStyle/>
        <a:p>
          <a:r>
            <a:rPr lang="it-IT" sz="1050" b="1">
              <a:solidFill>
                <a:schemeClr val="bg1"/>
              </a:solidFill>
            </a:rPr>
            <a:t>istruire</a:t>
          </a:r>
        </a:p>
      </dgm:t>
    </dgm:pt>
    <dgm:pt modelId="{B53461EB-FDA3-4BD4-AA31-672BFA188583}" type="parTrans" cxnId="{F814AF58-4649-4CBF-8057-4670EABC6B31}">
      <dgm:prSet/>
      <dgm:spPr/>
      <dgm:t>
        <a:bodyPr/>
        <a:lstStyle/>
        <a:p>
          <a:endParaRPr lang="it-IT" sz="1050"/>
        </a:p>
      </dgm:t>
    </dgm:pt>
    <dgm:pt modelId="{62B141D5-3823-422C-A7CC-DA87EEF6448A}" type="sibTrans" cxnId="{F814AF58-4649-4CBF-8057-4670EABC6B31}">
      <dgm:prSet/>
      <dgm:spPr/>
      <dgm:t>
        <a:bodyPr/>
        <a:lstStyle/>
        <a:p>
          <a:endParaRPr lang="it-IT" sz="1050"/>
        </a:p>
      </dgm:t>
    </dgm:pt>
    <dgm:pt modelId="{B91E7ED1-B8D8-4B8D-BB07-B9F182445A07}">
      <dgm:prSet phldrT="[Testo]" custT="1"/>
      <dgm:spPr>
        <a:gradFill flip="none" rotWithShape="1">
          <a:gsLst>
            <a:gs pos="60000">
              <a:srgbClr val="008000"/>
            </a:gs>
            <a:gs pos="100000">
              <a:schemeClr val="bg2">
                <a:shade val="98000"/>
                <a:satMod val="120000"/>
                <a:lumMod val="98000"/>
              </a:schemeClr>
            </a:gs>
          </a:gsLst>
          <a:lin ang="18900000" scaled="1"/>
          <a:tileRect/>
        </a:gradFill>
      </dgm:spPr>
      <dgm:t>
        <a:bodyPr/>
        <a:lstStyle/>
        <a:p>
          <a:r>
            <a:rPr lang="it-IT" sz="900"/>
            <a:t>conoscenze</a:t>
          </a:r>
        </a:p>
      </dgm:t>
    </dgm:pt>
    <dgm:pt modelId="{15B3DD7B-F952-43E2-8065-20E739EC299A}" type="parTrans" cxnId="{73B90534-C04B-4054-806A-E4E9B9469EAD}">
      <dgm:prSet custT="1"/>
      <dgm:spPr/>
      <dgm:t>
        <a:bodyPr/>
        <a:lstStyle/>
        <a:p>
          <a:endParaRPr lang="it-IT" sz="500"/>
        </a:p>
      </dgm:t>
    </dgm:pt>
    <dgm:pt modelId="{6819C887-EB21-47DA-89DD-79163FACA39E}" type="sibTrans" cxnId="{73B90534-C04B-4054-806A-E4E9B9469EAD}">
      <dgm:prSet/>
      <dgm:spPr/>
      <dgm:t>
        <a:bodyPr/>
        <a:lstStyle/>
        <a:p>
          <a:endParaRPr lang="it-IT" sz="1050"/>
        </a:p>
      </dgm:t>
    </dgm:pt>
    <dgm:pt modelId="{CB41EE24-7D79-42C7-A2BD-F22857641DAA}">
      <dgm:prSet phldrT="[Testo]" custT="1"/>
      <dgm:spPr>
        <a:gradFill flip="none" rotWithShape="1">
          <a:gsLst>
            <a:gs pos="60000">
              <a:srgbClr val="008000"/>
            </a:gs>
            <a:gs pos="100000">
              <a:schemeClr val="bg2">
                <a:shade val="98000"/>
                <a:satMod val="120000"/>
                <a:lumMod val="98000"/>
              </a:schemeClr>
            </a:gs>
          </a:gsLst>
          <a:lin ang="18900000" scaled="1"/>
          <a:tileRect/>
        </a:gradFill>
      </dgm:spPr>
      <dgm:t>
        <a:bodyPr/>
        <a:lstStyle/>
        <a:p>
          <a:r>
            <a:rPr lang="it-IT" sz="900"/>
            <a:t>autonomia</a:t>
          </a:r>
        </a:p>
      </dgm:t>
    </dgm:pt>
    <dgm:pt modelId="{A5CD99D4-C943-49A0-BE00-2F9FC8BB535C}" type="parTrans" cxnId="{61F91AA6-148A-4640-A04D-0DC7DA42DAC9}">
      <dgm:prSet custT="1"/>
      <dgm:spPr/>
      <dgm:t>
        <a:bodyPr/>
        <a:lstStyle/>
        <a:p>
          <a:endParaRPr lang="it-IT" sz="500"/>
        </a:p>
      </dgm:t>
    </dgm:pt>
    <dgm:pt modelId="{F6241E13-747D-48DC-951D-C41BDB3A9B0F}" type="sibTrans" cxnId="{61F91AA6-148A-4640-A04D-0DC7DA42DAC9}">
      <dgm:prSet/>
      <dgm:spPr/>
      <dgm:t>
        <a:bodyPr/>
        <a:lstStyle/>
        <a:p>
          <a:endParaRPr lang="it-IT" sz="1050"/>
        </a:p>
      </dgm:t>
    </dgm:pt>
    <dgm:pt modelId="{854ACDE6-695A-485C-9AA6-37FAA6C3385B}">
      <dgm:prSet phldrT="[Testo]" custT="1"/>
      <dgm:spPr>
        <a:gradFill flip="none" rotWithShape="1">
          <a:gsLst>
            <a:gs pos="60000">
              <a:srgbClr val="008000"/>
            </a:gs>
            <a:gs pos="100000">
              <a:schemeClr val="bg2">
                <a:shade val="98000"/>
                <a:satMod val="120000"/>
                <a:lumMod val="98000"/>
              </a:schemeClr>
            </a:gs>
          </a:gsLst>
          <a:lin ang="18900000" scaled="1"/>
          <a:tileRect/>
        </a:gradFill>
      </dgm:spPr>
      <dgm:t>
        <a:bodyPr/>
        <a:lstStyle/>
        <a:p>
          <a:r>
            <a:rPr lang="it-IT" sz="900"/>
            <a:t>abilità</a:t>
          </a:r>
        </a:p>
      </dgm:t>
    </dgm:pt>
    <dgm:pt modelId="{919B4EA5-A7D9-4AF8-B50E-904096D63E2D}" type="parTrans" cxnId="{D6545AB1-641A-48CB-8BA1-D4944EC0AB8D}">
      <dgm:prSet custT="1"/>
      <dgm:spPr/>
      <dgm:t>
        <a:bodyPr/>
        <a:lstStyle/>
        <a:p>
          <a:endParaRPr lang="it-IT" sz="500"/>
        </a:p>
      </dgm:t>
    </dgm:pt>
    <dgm:pt modelId="{30623608-E493-4E16-A334-7A8B1B1B4C52}" type="sibTrans" cxnId="{D6545AB1-641A-48CB-8BA1-D4944EC0AB8D}">
      <dgm:prSet/>
      <dgm:spPr/>
      <dgm:t>
        <a:bodyPr/>
        <a:lstStyle/>
        <a:p>
          <a:endParaRPr lang="it-IT" sz="1050"/>
        </a:p>
      </dgm:t>
    </dgm:pt>
    <dgm:pt modelId="{6F89E7A5-51DF-49A6-8DD8-3C43B8F3127B}">
      <dgm:prSet phldrT="[Testo]" custT="1"/>
      <dgm:spPr>
        <a:gradFill flip="none" rotWithShape="1">
          <a:gsLst>
            <a:gs pos="60000">
              <a:srgbClr val="008000"/>
            </a:gs>
            <a:gs pos="100000">
              <a:schemeClr val="bg2">
                <a:shade val="98000"/>
                <a:satMod val="120000"/>
                <a:lumMod val="98000"/>
              </a:schemeClr>
            </a:gs>
          </a:gsLst>
          <a:lin ang="18900000" scaled="1"/>
          <a:tileRect/>
        </a:gradFill>
      </dgm:spPr>
      <dgm:t>
        <a:bodyPr/>
        <a:lstStyle/>
        <a:p>
          <a:r>
            <a:rPr lang="it-IT" sz="900"/>
            <a:t>competenze</a:t>
          </a:r>
        </a:p>
      </dgm:t>
    </dgm:pt>
    <dgm:pt modelId="{2EDD987A-14DE-4C85-A0B1-D0977F6F8921}" type="parTrans" cxnId="{069FAA71-FE77-499B-9360-6D925402EABC}">
      <dgm:prSet custT="1"/>
      <dgm:spPr/>
      <dgm:t>
        <a:bodyPr/>
        <a:lstStyle/>
        <a:p>
          <a:endParaRPr lang="it-IT" sz="500"/>
        </a:p>
      </dgm:t>
    </dgm:pt>
    <dgm:pt modelId="{0F80C52E-929A-43A9-BFCA-A45287F62C16}" type="sibTrans" cxnId="{069FAA71-FE77-499B-9360-6D925402EABC}">
      <dgm:prSet/>
      <dgm:spPr/>
      <dgm:t>
        <a:bodyPr/>
        <a:lstStyle/>
        <a:p>
          <a:endParaRPr lang="it-IT" sz="1050"/>
        </a:p>
      </dgm:t>
    </dgm:pt>
    <dgm:pt modelId="{18A20414-AADC-4738-A84B-7063D3F1592F}" type="pres">
      <dgm:prSet presAssocID="{0DAD4409-249E-4138-8CB2-E801F8B967D1}" presName="Name0" presStyleCnt="0">
        <dgm:presLayoutVars>
          <dgm:chMax val="1"/>
          <dgm:dir/>
          <dgm:animLvl val="ctr"/>
          <dgm:resizeHandles val="exact"/>
        </dgm:presLayoutVars>
      </dgm:prSet>
      <dgm:spPr/>
    </dgm:pt>
    <dgm:pt modelId="{5EB4DAFC-6CBE-4022-9817-FB15CD44C24A}" type="pres">
      <dgm:prSet presAssocID="{EF6DB035-9B38-4E53-A371-83F62DCBD414}" presName="centerShape" presStyleLbl="node0" presStyleIdx="0" presStyleCnt="1"/>
      <dgm:spPr/>
    </dgm:pt>
    <dgm:pt modelId="{DCA9C0B2-F2A8-4E3A-B916-E852F4454C98}" type="pres">
      <dgm:prSet presAssocID="{15B3DD7B-F952-43E2-8065-20E739EC299A}" presName="parTrans" presStyleLbl="sibTrans2D1" presStyleIdx="0" presStyleCnt="4"/>
      <dgm:spPr/>
    </dgm:pt>
    <dgm:pt modelId="{0958AFD5-0AF9-49D2-B385-899491A76ED7}" type="pres">
      <dgm:prSet presAssocID="{15B3DD7B-F952-43E2-8065-20E739EC299A}" presName="connectorText" presStyleLbl="sibTrans2D1" presStyleIdx="0" presStyleCnt="4"/>
      <dgm:spPr/>
    </dgm:pt>
    <dgm:pt modelId="{98E78123-6103-42F6-9DF8-92C524D490CB}" type="pres">
      <dgm:prSet presAssocID="{B91E7ED1-B8D8-4B8D-BB07-B9F182445A07}" presName="node" presStyleLbl="node1" presStyleIdx="0" presStyleCnt="4" custScaleX="135885" custScaleY="125192">
        <dgm:presLayoutVars>
          <dgm:bulletEnabled val="1"/>
        </dgm:presLayoutVars>
      </dgm:prSet>
      <dgm:spPr/>
    </dgm:pt>
    <dgm:pt modelId="{AE42DB76-F8D9-4009-9F48-261F4F58D287}" type="pres">
      <dgm:prSet presAssocID="{A5CD99D4-C943-49A0-BE00-2F9FC8BB535C}" presName="parTrans" presStyleLbl="sibTrans2D1" presStyleIdx="1" presStyleCnt="4"/>
      <dgm:spPr/>
    </dgm:pt>
    <dgm:pt modelId="{578C7C3B-698D-4285-BEF4-3AEF6F468682}" type="pres">
      <dgm:prSet presAssocID="{A5CD99D4-C943-49A0-BE00-2F9FC8BB535C}" presName="connectorText" presStyleLbl="sibTrans2D1" presStyleIdx="1" presStyleCnt="4"/>
      <dgm:spPr/>
    </dgm:pt>
    <dgm:pt modelId="{E4B7DB8D-A054-4064-83F2-82DE771232C8}" type="pres">
      <dgm:prSet presAssocID="{CB41EE24-7D79-42C7-A2BD-F22857641DAA}" presName="node" presStyleLbl="node1" presStyleIdx="1" presStyleCnt="4" custScaleX="125612" custScaleY="125612">
        <dgm:presLayoutVars>
          <dgm:bulletEnabled val="1"/>
        </dgm:presLayoutVars>
      </dgm:prSet>
      <dgm:spPr/>
    </dgm:pt>
    <dgm:pt modelId="{7EE01847-B630-491A-A1D5-92A06E581148}" type="pres">
      <dgm:prSet presAssocID="{919B4EA5-A7D9-4AF8-B50E-904096D63E2D}" presName="parTrans" presStyleLbl="sibTrans2D1" presStyleIdx="2" presStyleCnt="4"/>
      <dgm:spPr/>
    </dgm:pt>
    <dgm:pt modelId="{E317C503-D278-4CF9-85D2-35372A381C4B}" type="pres">
      <dgm:prSet presAssocID="{919B4EA5-A7D9-4AF8-B50E-904096D63E2D}" presName="connectorText" presStyleLbl="sibTrans2D1" presStyleIdx="2" presStyleCnt="4"/>
      <dgm:spPr/>
    </dgm:pt>
    <dgm:pt modelId="{C1448608-4074-4A3D-8E6F-F26B96CBD02B}" type="pres">
      <dgm:prSet presAssocID="{854ACDE6-695A-485C-9AA6-37FAA6C3385B}" presName="node" presStyleLbl="node1" presStyleIdx="2" presStyleCnt="4" custScaleX="123360" custScaleY="123360">
        <dgm:presLayoutVars>
          <dgm:bulletEnabled val="1"/>
        </dgm:presLayoutVars>
      </dgm:prSet>
      <dgm:spPr/>
    </dgm:pt>
    <dgm:pt modelId="{00493E8B-81F6-4188-A73D-E8924197DAF3}" type="pres">
      <dgm:prSet presAssocID="{2EDD987A-14DE-4C85-A0B1-D0977F6F8921}" presName="parTrans" presStyleLbl="sibTrans2D1" presStyleIdx="3" presStyleCnt="4"/>
      <dgm:spPr/>
    </dgm:pt>
    <dgm:pt modelId="{3EC1DC0E-4B38-4A9F-9FB9-8043E5394004}" type="pres">
      <dgm:prSet presAssocID="{2EDD987A-14DE-4C85-A0B1-D0977F6F8921}" presName="connectorText" presStyleLbl="sibTrans2D1" presStyleIdx="3" presStyleCnt="4"/>
      <dgm:spPr/>
    </dgm:pt>
    <dgm:pt modelId="{5EEA859E-7A41-4CA5-AF79-51B08129742E}" type="pres">
      <dgm:prSet presAssocID="{6F89E7A5-51DF-49A6-8DD8-3C43B8F3127B}" presName="node" presStyleLbl="node1" presStyleIdx="3" presStyleCnt="4" custScaleX="152328" custScaleY="130250">
        <dgm:presLayoutVars>
          <dgm:bulletEnabled val="1"/>
        </dgm:presLayoutVars>
      </dgm:prSet>
      <dgm:spPr/>
    </dgm:pt>
  </dgm:ptLst>
  <dgm:cxnLst>
    <dgm:cxn modelId="{69ABB502-9FBC-41F9-AB44-DB32F39EA532}" type="presOf" srcId="{A5CD99D4-C943-49A0-BE00-2F9FC8BB535C}" destId="{AE42DB76-F8D9-4009-9F48-261F4F58D287}" srcOrd="0" destOrd="0" presId="urn:microsoft.com/office/officeart/2005/8/layout/radial5"/>
    <dgm:cxn modelId="{FEE3B924-06D0-41DA-935A-0658EF7266F9}" type="presOf" srcId="{15B3DD7B-F952-43E2-8065-20E739EC299A}" destId="{0958AFD5-0AF9-49D2-B385-899491A76ED7}" srcOrd="1" destOrd="0" presId="urn:microsoft.com/office/officeart/2005/8/layout/radial5"/>
    <dgm:cxn modelId="{73B90534-C04B-4054-806A-E4E9B9469EAD}" srcId="{EF6DB035-9B38-4E53-A371-83F62DCBD414}" destId="{B91E7ED1-B8D8-4B8D-BB07-B9F182445A07}" srcOrd="0" destOrd="0" parTransId="{15B3DD7B-F952-43E2-8065-20E739EC299A}" sibTransId="{6819C887-EB21-47DA-89DD-79163FACA39E}"/>
    <dgm:cxn modelId="{072BD83F-CCF6-431F-B0F0-083004913628}" type="presOf" srcId="{919B4EA5-A7D9-4AF8-B50E-904096D63E2D}" destId="{E317C503-D278-4CF9-85D2-35372A381C4B}" srcOrd="1" destOrd="0" presId="urn:microsoft.com/office/officeart/2005/8/layout/radial5"/>
    <dgm:cxn modelId="{A524D349-1603-4F7A-B0E6-333B667D90F8}" type="presOf" srcId="{6F89E7A5-51DF-49A6-8DD8-3C43B8F3127B}" destId="{5EEA859E-7A41-4CA5-AF79-51B08129742E}" srcOrd="0" destOrd="0" presId="urn:microsoft.com/office/officeart/2005/8/layout/radial5"/>
    <dgm:cxn modelId="{E0FA944F-8C25-43E5-BE8E-DF08CCB802A9}" type="presOf" srcId="{919B4EA5-A7D9-4AF8-B50E-904096D63E2D}" destId="{7EE01847-B630-491A-A1D5-92A06E581148}" srcOrd="0" destOrd="0" presId="urn:microsoft.com/office/officeart/2005/8/layout/radial5"/>
    <dgm:cxn modelId="{069FAA71-FE77-499B-9360-6D925402EABC}" srcId="{EF6DB035-9B38-4E53-A371-83F62DCBD414}" destId="{6F89E7A5-51DF-49A6-8DD8-3C43B8F3127B}" srcOrd="3" destOrd="0" parTransId="{2EDD987A-14DE-4C85-A0B1-D0977F6F8921}" sibTransId="{0F80C52E-929A-43A9-BFCA-A45287F62C16}"/>
    <dgm:cxn modelId="{F814AF58-4649-4CBF-8057-4670EABC6B31}" srcId="{0DAD4409-249E-4138-8CB2-E801F8B967D1}" destId="{EF6DB035-9B38-4E53-A371-83F62DCBD414}" srcOrd="0" destOrd="0" parTransId="{B53461EB-FDA3-4BD4-AA31-672BFA188583}" sibTransId="{62B141D5-3823-422C-A7CC-DA87EEF6448A}"/>
    <dgm:cxn modelId="{E4F4AD59-998E-48D8-8294-774636A0EEA0}" type="presOf" srcId="{2EDD987A-14DE-4C85-A0B1-D0977F6F8921}" destId="{00493E8B-81F6-4188-A73D-E8924197DAF3}" srcOrd="0" destOrd="0" presId="urn:microsoft.com/office/officeart/2005/8/layout/radial5"/>
    <dgm:cxn modelId="{97C1667E-299C-40A9-B520-6FF756EBBB85}" type="presOf" srcId="{B91E7ED1-B8D8-4B8D-BB07-B9F182445A07}" destId="{98E78123-6103-42F6-9DF8-92C524D490CB}" srcOrd="0" destOrd="0" presId="urn:microsoft.com/office/officeart/2005/8/layout/radial5"/>
    <dgm:cxn modelId="{C44BA785-61CB-4F9A-B7E6-94CC9E399008}" type="presOf" srcId="{CB41EE24-7D79-42C7-A2BD-F22857641DAA}" destId="{E4B7DB8D-A054-4064-83F2-82DE771232C8}" srcOrd="0" destOrd="0" presId="urn:microsoft.com/office/officeart/2005/8/layout/radial5"/>
    <dgm:cxn modelId="{64CD2490-23E9-4A93-B0EB-1A2E2D9D13D9}" type="presOf" srcId="{2EDD987A-14DE-4C85-A0B1-D0977F6F8921}" destId="{3EC1DC0E-4B38-4A9F-9FB9-8043E5394004}" srcOrd="1" destOrd="0" presId="urn:microsoft.com/office/officeart/2005/8/layout/radial5"/>
    <dgm:cxn modelId="{B36879A4-D205-4868-A9B7-3F9275F43A61}" type="presOf" srcId="{A5CD99D4-C943-49A0-BE00-2F9FC8BB535C}" destId="{578C7C3B-698D-4285-BEF4-3AEF6F468682}" srcOrd="1" destOrd="0" presId="urn:microsoft.com/office/officeart/2005/8/layout/radial5"/>
    <dgm:cxn modelId="{61F91AA6-148A-4640-A04D-0DC7DA42DAC9}" srcId="{EF6DB035-9B38-4E53-A371-83F62DCBD414}" destId="{CB41EE24-7D79-42C7-A2BD-F22857641DAA}" srcOrd="1" destOrd="0" parTransId="{A5CD99D4-C943-49A0-BE00-2F9FC8BB535C}" sibTransId="{F6241E13-747D-48DC-951D-C41BDB3A9B0F}"/>
    <dgm:cxn modelId="{01E851A9-819B-4194-AC66-264C5A4D6E48}" type="presOf" srcId="{854ACDE6-695A-485C-9AA6-37FAA6C3385B}" destId="{C1448608-4074-4A3D-8E6F-F26B96CBD02B}" srcOrd="0" destOrd="0" presId="urn:microsoft.com/office/officeart/2005/8/layout/radial5"/>
    <dgm:cxn modelId="{D6545AB1-641A-48CB-8BA1-D4944EC0AB8D}" srcId="{EF6DB035-9B38-4E53-A371-83F62DCBD414}" destId="{854ACDE6-695A-485C-9AA6-37FAA6C3385B}" srcOrd="2" destOrd="0" parTransId="{919B4EA5-A7D9-4AF8-B50E-904096D63E2D}" sibTransId="{30623608-E493-4E16-A334-7A8B1B1B4C52}"/>
    <dgm:cxn modelId="{3B10B3BF-E6A0-494F-95DC-F3FCDEA09E06}" type="presOf" srcId="{EF6DB035-9B38-4E53-A371-83F62DCBD414}" destId="{5EB4DAFC-6CBE-4022-9817-FB15CD44C24A}" srcOrd="0" destOrd="0" presId="urn:microsoft.com/office/officeart/2005/8/layout/radial5"/>
    <dgm:cxn modelId="{45D4AFC5-BE6A-4247-B0D6-3DA96A03E031}" type="presOf" srcId="{0DAD4409-249E-4138-8CB2-E801F8B967D1}" destId="{18A20414-AADC-4738-A84B-7063D3F1592F}" srcOrd="0" destOrd="0" presId="urn:microsoft.com/office/officeart/2005/8/layout/radial5"/>
    <dgm:cxn modelId="{7C064BFF-3C37-4736-8A2F-A0BF88128779}" type="presOf" srcId="{15B3DD7B-F952-43E2-8065-20E739EC299A}" destId="{DCA9C0B2-F2A8-4E3A-B916-E852F4454C98}" srcOrd="0" destOrd="0" presId="urn:microsoft.com/office/officeart/2005/8/layout/radial5"/>
    <dgm:cxn modelId="{86FBA8B7-7760-4D26-BE06-283AD9D2D5A7}" type="presParOf" srcId="{18A20414-AADC-4738-A84B-7063D3F1592F}" destId="{5EB4DAFC-6CBE-4022-9817-FB15CD44C24A}" srcOrd="0" destOrd="0" presId="urn:microsoft.com/office/officeart/2005/8/layout/radial5"/>
    <dgm:cxn modelId="{70CC5E24-5546-49BD-B32A-BF40F40E379B}" type="presParOf" srcId="{18A20414-AADC-4738-A84B-7063D3F1592F}" destId="{DCA9C0B2-F2A8-4E3A-B916-E852F4454C98}" srcOrd="1" destOrd="0" presId="urn:microsoft.com/office/officeart/2005/8/layout/radial5"/>
    <dgm:cxn modelId="{A8D6984C-076B-436C-903B-6D1B0C51FBB5}" type="presParOf" srcId="{DCA9C0B2-F2A8-4E3A-B916-E852F4454C98}" destId="{0958AFD5-0AF9-49D2-B385-899491A76ED7}" srcOrd="0" destOrd="0" presId="urn:microsoft.com/office/officeart/2005/8/layout/radial5"/>
    <dgm:cxn modelId="{D777A248-502B-4C0C-BB86-FD2A3D3EB63C}" type="presParOf" srcId="{18A20414-AADC-4738-A84B-7063D3F1592F}" destId="{98E78123-6103-42F6-9DF8-92C524D490CB}" srcOrd="2" destOrd="0" presId="urn:microsoft.com/office/officeart/2005/8/layout/radial5"/>
    <dgm:cxn modelId="{FC3DF33A-DF56-4C24-9CC2-E9C91E8BAEF6}" type="presParOf" srcId="{18A20414-AADC-4738-A84B-7063D3F1592F}" destId="{AE42DB76-F8D9-4009-9F48-261F4F58D287}" srcOrd="3" destOrd="0" presId="urn:microsoft.com/office/officeart/2005/8/layout/radial5"/>
    <dgm:cxn modelId="{18311C1B-F6F6-467D-87EB-C0AE1DCC3645}" type="presParOf" srcId="{AE42DB76-F8D9-4009-9F48-261F4F58D287}" destId="{578C7C3B-698D-4285-BEF4-3AEF6F468682}" srcOrd="0" destOrd="0" presId="urn:microsoft.com/office/officeart/2005/8/layout/radial5"/>
    <dgm:cxn modelId="{AEFF1FDB-94D5-44A2-A4B6-544F7B09CDC7}" type="presParOf" srcId="{18A20414-AADC-4738-A84B-7063D3F1592F}" destId="{E4B7DB8D-A054-4064-83F2-82DE771232C8}" srcOrd="4" destOrd="0" presId="urn:microsoft.com/office/officeart/2005/8/layout/radial5"/>
    <dgm:cxn modelId="{23559420-13ED-47DD-88BA-14161BFF150D}" type="presParOf" srcId="{18A20414-AADC-4738-A84B-7063D3F1592F}" destId="{7EE01847-B630-491A-A1D5-92A06E581148}" srcOrd="5" destOrd="0" presId="urn:microsoft.com/office/officeart/2005/8/layout/radial5"/>
    <dgm:cxn modelId="{ECAB59BE-1EEC-496D-8440-F83CFC63DCB4}" type="presParOf" srcId="{7EE01847-B630-491A-A1D5-92A06E581148}" destId="{E317C503-D278-4CF9-85D2-35372A381C4B}" srcOrd="0" destOrd="0" presId="urn:microsoft.com/office/officeart/2005/8/layout/radial5"/>
    <dgm:cxn modelId="{D6B22F53-CB48-44F6-91D0-393135BC03CE}" type="presParOf" srcId="{18A20414-AADC-4738-A84B-7063D3F1592F}" destId="{C1448608-4074-4A3D-8E6F-F26B96CBD02B}" srcOrd="6" destOrd="0" presId="urn:microsoft.com/office/officeart/2005/8/layout/radial5"/>
    <dgm:cxn modelId="{E07DBE07-E01D-497D-ABD6-C5A4C52A9DAB}" type="presParOf" srcId="{18A20414-AADC-4738-A84B-7063D3F1592F}" destId="{00493E8B-81F6-4188-A73D-E8924197DAF3}" srcOrd="7" destOrd="0" presId="urn:microsoft.com/office/officeart/2005/8/layout/radial5"/>
    <dgm:cxn modelId="{14C4C8C8-09FC-4FA2-BCF8-CAE191D0C21A}" type="presParOf" srcId="{00493E8B-81F6-4188-A73D-E8924197DAF3}" destId="{3EC1DC0E-4B38-4A9F-9FB9-8043E5394004}" srcOrd="0" destOrd="0" presId="urn:microsoft.com/office/officeart/2005/8/layout/radial5"/>
    <dgm:cxn modelId="{CB42B2CF-B127-4415-9521-6EB9F33ADA52}" type="presParOf" srcId="{18A20414-AADC-4738-A84B-7063D3F1592F}" destId="{5EEA859E-7A41-4CA5-AF79-51B08129742E}" srcOrd="8" destOrd="0" presId="urn:microsoft.com/office/officeart/2005/8/layout/radial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A8F91D-BB04-48E3-9907-2462C8C7C60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53A55306-8AC9-4527-9A0A-711568F1FA6B}">
      <dgm:prSet phldrT="[Testo]" custT="1"/>
      <dgm:spPr/>
      <dgm:t>
        <a:bodyPr/>
        <a:lstStyle/>
        <a:p>
          <a:r>
            <a:rPr lang="it-IT" sz="1400" b="1"/>
            <a:t>A chi è rivolto</a:t>
          </a:r>
        </a:p>
      </dgm:t>
    </dgm:pt>
    <dgm:pt modelId="{47D8F898-9097-48E1-B0EC-9E6E0A816982}" type="parTrans" cxnId="{6CCB4505-656F-485D-8FFB-9F25F9F0E240}">
      <dgm:prSet/>
      <dgm:spPr/>
      <dgm:t>
        <a:bodyPr/>
        <a:lstStyle/>
        <a:p>
          <a:endParaRPr lang="it-IT"/>
        </a:p>
      </dgm:t>
    </dgm:pt>
    <dgm:pt modelId="{3F7FAFD5-32B3-4080-8FD8-4B2BBE203AE8}" type="sibTrans" cxnId="{6CCB4505-656F-485D-8FFB-9F25F9F0E240}">
      <dgm:prSet/>
      <dgm:spPr/>
      <dgm:t>
        <a:bodyPr/>
        <a:lstStyle/>
        <a:p>
          <a:endParaRPr lang="it-IT"/>
        </a:p>
      </dgm:t>
    </dgm:pt>
    <dgm:pt modelId="{9F267D1F-9565-479D-963D-DD46B5F3634D}">
      <dgm:prSet phldrT="[Testo]" custT="1"/>
      <dgm:spPr/>
      <dgm:t>
        <a:bodyPr/>
        <a:lstStyle/>
        <a:p>
          <a:r>
            <a:rPr lang="it-IT" sz="1400"/>
            <a:t>Alunni con DSA (Legge 170/2010)</a:t>
          </a:r>
          <a:endParaRPr lang="it-IT" sz="1800"/>
        </a:p>
      </dgm:t>
    </dgm:pt>
    <dgm:pt modelId="{041E1401-88CC-4BF4-9E60-6C70AF0457F7}" type="parTrans" cxnId="{85DDA5E9-84F3-4FEF-8FAC-A12AC5C15D25}">
      <dgm:prSet/>
      <dgm:spPr/>
      <dgm:t>
        <a:bodyPr/>
        <a:lstStyle/>
        <a:p>
          <a:endParaRPr lang="it-IT"/>
        </a:p>
      </dgm:t>
    </dgm:pt>
    <dgm:pt modelId="{1A5AC50E-476A-47E2-8FBF-A78315ACB0F5}" type="sibTrans" cxnId="{85DDA5E9-84F3-4FEF-8FAC-A12AC5C15D25}">
      <dgm:prSet/>
      <dgm:spPr/>
      <dgm:t>
        <a:bodyPr/>
        <a:lstStyle/>
        <a:p>
          <a:endParaRPr lang="it-IT"/>
        </a:p>
      </dgm:t>
    </dgm:pt>
    <dgm:pt modelId="{B4770E13-453F-403F-BB0E-43C4F319EFF6}">
      <dgm:prSet phldrT="[Testo]" custT="1"/>
      <dgm:spPr/>
      <dgm:t>
        <a:bodyPr/>
        <a:lstStyle/>
        <a:p>
          <a:r>
            <a:rPr lang="it-IT" sz="1400"/>
            <a:t>Altri BES (Dir. Min. 27-12-2012 e circ. 8/2013)</a:t>
          </a:r>
          <a:endParaRPr lang="it-IT" sz="2000"/>
        </a:p>
      </dgm:t>
    </dgm:pt>
    <dgm:pt modelId="{423ABC9E-4794-4914-A05C-5B163F9338C7}" type="parTrans" cxnId="{5DC9646A-EA5A-49C4-9C09-A3F35CDAED8D}">
      <dgm:prSet/>
      <dgm:spPr/>
      <dgm:t>
        <a:bodyPr/>
        <a:lstStyle/>
        <a:p>
          <a:endParaRPr lang="it-IT"/>
        </a:p>
      </dgm:t>
    </dgm:pt>
    <dgm:pt modelId="{2F89186E-0497-457B-94D7-4409F4C52559}" type="sibTrans" cxnId="{5DC9646A-EA5A-49C4-9C09-A3F35CDAED8D}">
      <dgm:prSet/>
      <dgm:spPr/>
      <dgm:t>
        <a:bodyPr/>
        <a:lstStyle/>
        <a:p>
          <a:endParaRPr lang="it-IT"/>
        </a:p>
      </dgm:t>
    </dgm:pt>
    <dgm:pt modelId="{A343349D-7A3B-49C1-9420-0BCEF3E1847D}">
      <dgm:prSet phldrT="[Testo]" custT="1"/>
      <dgm:spPr/>
      <dgm:t>
        <a:bodyPr/>
        <a:lstStyle/>
        <a:p>
          <a:r>
            <a:rPr lang="it-IT" sz="1400" b="1"/>
            <a:t>Cosa è?</a:t>
          </a:r>
        </a:p>
      </dgm:t>
    </dgm:pt>
    <dgm:pt modelId="{0C8C34CB-FB8B-46F8-A1D0-278430D55E14}" type="parTrans" cxnId="{A5AD7312-1463-4B56-A022-B780161324F8}">
      <dgm:prSet/>
      <dgm:spPr/>
      <dgm:t>
        <a:bodyPr/>
        <a:lstStyle/>
        <a:p>
          <a:endParaRPr lang="it-IT"/>
        </a:p>
      </dgm:t>
    </dgm:pt>
    <dgm:pt modelId="{5009AF63-DF35-47B5-86E2-08CD190C8CBB}" type="sibTrans" cxnId="{A5AD7312-1463-4B56-A022-B780161324F8}">
      <dgm:prSet/>
      <dgm:spPr/>
      <dgm:t>
        <a:bodyPr/>
        <a:lstStyle/>
        <a:p>
          <a:endParaRPr lang="it-IT"/>
        </a:p>
      </dgm:t>
    </dgm:pt>
    <dgm:pt modelId="{2BCD205C-5346-40FC-A61E-494C413CE0D9}">
      <dgm:prSet phldrT="[Testo]" custT="1"/>
      <dgm:spPr/>
      <dgm:t>
        <a:bodyPr/>
        <a:lstStyle/>
        <a:p>
          <a:r>
            <a:rPr lang="it-IT" sz="1400"/>
            <a:t>Documento di programmazione con il quale la scuola definisce gli interventi che intende mettere in atto nei confronti degli alunni con BES</a:t>
          </a:r>
        </a:p>
      </dgm:t>
    </dgm:pt>
    <dgm:pt modelId="{0114DA12-B072-4715-B359-14FE209CD9F4}" type="parTrans" cxnId="{38645957-D811-4A71-8795-CDB4F9D11A12}">
      <dgm:prSet/>
      <dgm:spPr/>
      <dgm:t>
        <a:bodyPr/>
        <a:lstStyle/>
        <a:p>
          <a:endParaRPr lang="it-IT"/>
        </a:p>
      </dgm:t>
    </dgm:pt>
    <dgm:pt modelId="{2BB31A19-C434-45B2-8245-B7C06B13FE4A}" type="sibTrans" cxnId="{38645957-D811-4A71-8795-CDB4F9D11A12}">
      <dgm:prSet/>
      <dgm:spPr/>
      <dgm:t>
        <a:bodyPr/>
        <a:lstStyle/>
        <a:p>
          <a:endParaRPr lang="it-IT"/>
        </a:p>
      </dgm:t>
    </dgm:pt>
    <dgm:pt modelId="{01C964AE-70C5-42A3-B8E6-0D5E1720172A}">
      <dgm:prSet phldrT="[Testo]" custT="1"/>
      <dgm:spPr/>
      <dgm:t>
        <a:bodyPr/>
        <a:lstStyle/>
        <a:p>
          <a:r>
            <a:rPr lang="it-IT" sz="1400" b="1"/>
            <a:t>Redatto da chi - quando</a:t>
          </a:r>
        </a:p>
      </dgm:t>
    </dgm:pt>
    <dgm:pt modelId="{C8E2284D-3448-455E-B0E7-5C8DAD90FB88}" type="parTrans" cxnId="{63065DA2-462B-4F93-8E48-F5137D684898}">
      <dgm:prSet/>
      <dgm:spPr/>
      <dgm:t>
        <a:bodyPr/>
        <a:lstStyle/>
        <a:p>
          <a:endParaRPr lang="it-IT"/>
        </a:p>
      </dgm:t>
    </dgm:pt>
    <dgm:pt modelId="{10EEF73F-39CB-4A37-AD4F-A80D9F2CDDD2}" type="sibTrans" cxnId="{63065DA2-462B-4F93-8E48-F5137D684898}">
      <dgm:prSet/>
      <dgm:spPr/>
      <dgm:t>
        <a:bodyPr/>
        <a:lstStyle/>
        <a:p>
          <a:endParaRPr lang="it-IT"/>
        </a:p>
      </dgm:t>
    </dgm:pt>
    <dgm:pt modelId="{0F0BA355-F908-42E9-9E74-4F9CB46B7D28}">
      <dgm:prSet phldrT="[Testo]" custT="1"/>
      <dgm:spPr/>
      <dgm:t>
        <a:bodyPr/>
        <a:lstStyle/>
        <a:p>
          <a:r>
            <a:rPr lang="it-IT" sz="1400" b="1"/>
            <a:t>Contenuto</a:t>
          </a:r>
        </a:p>
      </dgm:t>
    </dgm:pt>
    <dgm:pt modelId="{39062294-202F-4191-8B76-6770BCD225BC}" type="parTrans" cxnId="{CCD01596-E0B4-42C8-AF5B-DA12A8473FD6}">
      <dgm:prSet/>
      <dgm:spPr/>
      <dgm:t>
        <a:bodyPr/>
        <a:lstStyle/>
        <a:p>
          <a:endParaRPr lang="it-IT"/>
        </a:p>
      </dgm:t>
    </dgm:pt>
    <dgm:pt modelId="{B28A5229-A6ED-4CB8-89CC-85E4617412D3}" type="sibTrans" cxnId="{CCD01596-E0B4-42C8-AF5B-DA12A8473FD6}">
      <dgm:prSet/>
      <dgm:spPr/>
      <dgm:t>
        <a:bodyPr/>
        <a:lstStyle/>
        <a:p>
          <a:endParaRPr lang="it-IT"/>
        </a:p>
      </dgm:t>
    </dgm:pt>
    <dgm:pt modelId="{D7DE8BC1-C373-4262-8D25-01CFD1573BE3}">
      <dgm:prSet phldrT="[Testo]" custT="1"/>
      <dgm:spPr/>
      <dgm:t>
        <a:bodyPr/>
        <a:lstStyle/>
        <a:p>
          <a:r>
            <a:rPr lang="it-IT" sz="1400"/>
            <a:t>E’ costruito in accordo tra docenti, istituzioni socio sanitarie e famiglia</a:t>
          </a:r>
        </a:p>
      </dgm:t>
    </dgm:pt>
    <dgm:pt modelId="{94428EFE-3CF5-4C15-8009-5638426560CC}" type="parTrans" cxnId="{11D3CE3B-066A-4B7A-8B5C-CCE19975EBD6}">
      <dgm:prSet/>
      <dgm:spPr/>
      <dgm:t>
        <a:bodyPr/>
        <a:lstStyle/>
        <a:p>
          <a:endParaRPr lang="it-IT"/>
        </a:p>
      </dgm:t>
    </dgm:pt>
    <dgm:pt modelId="{16557C0D-B637-4174-8C45-55478C685598}" type="sibTrans" cxnId="{11D3CE3B-066A-4B7A-8B5C-CCE19975EBD6}">
      <dgm:prSet/>
      <dgm:spPr/>
      <dgm:t>
        <a:bodyPr/>
        <a:lstStyle/>
        <a:p>
          <a:endParaRPr lang="it-IT"/>
        </a:p>
      </dgm:t>
    </dgm:pt>
    <dgm:pt modelId="{D840F431-3007-4463-A591-C281A351A132}">
      <dgm:prSet phldrT="[Testo]" custT="1"/>
      <dgm:spPr/>
      <dgm:t>
        <a:bodyPr/>
        <a:lstStyle/>
        <a:p>
          <a:r>
            <a:rPr lang="it-IT" sz="1400"/>
            <a:t>Entro il primo trimestre scolastico </a:t>
          </a:r>
        </a:p>
      </dgm:t>
    </dgm:pt>
    <dgm:pt modelId="{02BA7C2D-B2F5-4F7A-A936-4F5A8352E6CE}" type="parTrans" cxnId="{FBD309F7-95DC-4738-A0B1-0207B35016CD}">
      <dgm:prSet/>
      <dgm:spPr/>
      <dgm:t>
        <a:bodyPr/>
        <a:lstStyle/>
        <a:p>
          <a:endParaRPr lang="it-IT"/>
        </a:p>
      </dgm:t>
    </dgm:pt>
    <dgm:pt modelId="{68EA9AB8-4036-47D0-B947-105D85DD42B7}" type="sibTrans" cxnId="{FBD309F7-95DC-4738-A0B1-0207B35016CD}">
      <dgm:prSet/>
      <dgm:spPr/>
      <dgm:t>
        <a:bodyPr/>
        <a:lstStyle/>
        <a:p>
          <a:endParaRPr lang="it-IT"/>
        </a:p>
      </dgm:t>
    </dgm:pt>
    <dgm:pt modelId="{99D7604F-DD0F-44F2-9F33-651E88453D02}">
      <dgm:prSet phldrT="[Testo]" custT="1"/>
      <dgm:spPr/>
      <dgm:t>
        <a:bodyPr/>
        <a:lstStyle/>
        <a:p>
          <a:r>
            <a:rPr lang="it-IT" sz="1400"/>
            <a:t>Dati anagrafici</a:t>
          </a:r>
        </a:p>
      </dgm:t>
    </dgm:pt>
    <dgm:pt modelId="{3226485F-F275-4586-9BA4-0D120903A998}" type="parTrans" cxnId="{B7BD5FEC-6D91-4537-85A3-5416343D0576}">
      <dgm:prSet/>
      <dgm:spPr/>
      <dgm:t>
        <a:bodyPr/>
        <a:lstStyle/>
        <a:p>
          <a:endParaRPr lang="it-IT"/>
        </a:p>
      </dgm:t>
    </dgm:pt>
    <dgm:pt modelId="{3979A076-FF53-4863-A685-02FCE65EC9DE}" type="sibTrans" cxnId="{B7BD5FEC-6D91-4537-85A3-5416343D0576}">
      <dgm:prSet/>
      <dgm:spPr/>
      <dgm:t>
        <a:bodyPr/>
        <a:lstStyle/>
        <a:p>
          <a:endParaRPr lang="it-IT"/>
        </a:p>
      </dgm:t>
    </dgm:pt>
    <dgm:pt modelId="{E0022EED-C104-42DC-8B90-D02134CFFAB4}">
      <dgm:prSet phldrT="[Testo]" custT="1"/>
      <dgm:spPr/>
      <dgm:t>
        <a:bodyPr/>
        <a:lstStyle/>
        <a:p>
          <a:r>
            <a:rPr lang="it-IT" sz="1400"/>
            <a:t>Tipologie di disturbo, disagio socio economico, linguistico</a:t>
          </a:r>
        </a:p>
      </dgm:t>
    </dgm:pt>
    <dgm:pt modelId="{A601300D-FA1F-4F63-9181-ED578E900879}" type="parTrans" cxnId="{7478A26D-7716-4C23-856D-178A37CBB88C}">
      <dgm:prSet/>
      <dgm:spPr/>
      <dgm:t>
        <a:bodyPr/>
        <a:lstStyle/>
        <a:p>
          <a:endParaRPr lang="it-IT"/>
        </a:p>
      </dgm:t>
    </dgm:pt>
    <dgm:pt modelId="{B937BA06-9827-4982-984A-0D12782D0624}" type="sibTrans" cxnId="{7478A26D-7716-4C23-856D-178A37CBB88C}">
      <dgm:prSet/>
      <dgm:spPr/>
      <dgm:t>
        <a:bodyPr/>
        <a:lstStyle/>
        <a:p>
          <a:endParaRPr lang="it-IT"/>
        </a:p>
      </dgm:t>
    </dgm:pt>
    <dgm:pt modelId="{840D9F39-152D-47BE-9EE7-7A0DD9993E63}">
      <dgm:prSet phldrT="[Testo]" custT="1"/>
      <dgm:spPr/>
      <dgm:t>
        <a:bodyPr/>
        <a:lstStyle/>
        <a:p>
          <a:r>
            <a:rPr lang="it-IT" sz="1400"/>
            <a:t>Attività didattiche individualizzate e personalizzate</a:t>
          </a:r>
        </a:p>
      </dgm:t>
    </dgm:pt>
    <dgm:pt modelId="{8D03AA4F-EF79-4C66-AC48-9969485DDF11}" type="parTrans" cxnId="{40E9F819-6B2E-4CE8-BAD9-BEEBE4147A33}">
      <dgm:prSet/>
      <dgm:spPr/>
      <dgm:t>
        <a:bodyPr/>
        <a:lstStyle/>
        <a:p>
          <a:endParaRPr lang="it-IT"/>
        </a:p>
      </dgm:t>
    </dgm:pt>
    <dgm:pt modelId="{DA87F7AA-C713-4741-AE68-A3187EE90A7E}" type="sibTrans" cxnId="{40E9F819-6B2E-4CE8-BAD9-BEEBE4147A33}">
      <dgm:prSet/>
      <dgm:spPr/>
      <dgm:t>
        <a:bodyPr/>
        <a:lstStyle/>
        <a:p>
          <a:endParaRPr lang="it-IT"/>
        </a:p>
      </dgm:t>
    </dgm:pt>
    <dgm:pt modelId="{999F3F08-49BA-40E4-A558-355EF93D8D24}">
      <dgm:prSet phldrT="[Testo]" custT="1"/>
      <dgm:spPr/>
      <dgm:t>
        <a:bodyPr/>
        <a:lstStyle/>
        <a:p>
          <a:r>
            <a:rPr lang="it-IT" sz="1400"/>
            <a:t>Strumenti compensativi e misure </a:t>
          </a:r>
          <a:r>
            <a:rPr lang="it-IT" sz="1400" err="1"/>
            <a:t>dispensative</a:t>
          </a:r>
          <a:endParaRPr lang="it-IT" sz="1400"/>
        </a:p>
      </dgm:t>
    </dgm:pt>
    <dgm:pt modelId="{74AD87D1-C259-4625-BDC5-823DE7B3489C}" type="parTrans" cxnId="{DDDFF6A3-B324-4F49-9F26-18B40D5D02F4}">
      <dgm:prSet/>
      <dgm:spPr/>
      <dgm:t>
        <a:bodyPr/>
        <a:lstStyle/>
        <a:p>
          <a:endParaRPr lang="it-IT"/>
        </a:p>
      </dgm:t>
    </dgm:pt>
    <dgm:pt modelId="{C0CD2112-2557-4189-9A62-E6B89802AC26}" type="sibTrans" cxnId="{DDDFF6A3-B324-4F49-9F26-18B40D5D02F4}">
      <dgm:prSet/>
      <dgm:spPr/>
      <dgm:t>
        <a:bodyPr/>
        <a:lstStyle/>
        <a:p>
          <a:endParaRPr lang="it-IT"/>
        </a:p>
      </dgm:t>
    </dgm:pt>
    <dgm:pt modelId="{C4D82ACF-D1C4-48A5-8DB6-F7AA3282C33D}">
      <dgm:prSet phldrT="[Testo]" custT="1"/>
      <dgm:spPr/>
      <dgm:t>
        <a:bodyPr/>
        <a:lstStyle/>
        <a:p>
          <a:endParaRPr lang="it-IT" sz="1400"/>
        </a:p>
      </dgm:t>
    </dgm:pt>
    <dgm:pt modelId="{43448DC7-458F-4FDE-A6CA-3D90257CC611}" type="parTrans" cxnId="{FEFEC299-BF82-4063-B90F-B040BC9F090E}">
      <dgm:prSet/>
      <dgm:spPr/>
      <dgm:t>
        <a:bodyPr/>
        <a:lstStyle/>
        <a:p>
          <a:endParaRPr lang="it-IT"/>
        </a:p>
      </dgm:t>
    </dgm:pt>
    <dgm:pt modelId="{D66CC601-6FB4-45BE-BEE6-EA7C0B39F633}" type="sibTrans" cxnId="{FEFEC299-BF82-4063-B90F-B040BC9F090E}">
      <dgm:prSet/>
      <dgm:spPr/>
      <dgm:t>
        <a:bodyPr/>
        <a:lstStyle/>
        <a:p>
          <a:endParaRPr lang="it-IT"/>
        </a:p>
      </dgm:t>
    </dgm:pt>
    <dgm:pt modelId="{7C78C952-8BAA-445F-85EF-3F730EAF1A87}">
      <dgm:prSet phldrT="[Testo]" custT="1"/>
      <dgm:spPr/>
      <dgm:t>
        <a:bodyPr/>
        <a:lstStyle/>
        <a:p>
          <a:r>
            <a:rPr lang="it-IT" sz="1400"/>
            <a:t>Modalità di verifica e valutazione personalizzata</a:t>
          </a:r>
        </a:p>
      </dgm:t>
    </dgm:pt>
    <dgm:pt modelId="{D2AADE7C-A3DE-46D7-845D-2E1DA8C65427}" type="parTrans" cxnId="{7EF72B88-5B36-48F1-9A9C-630052F18200}">
      <dgm:prSet/>
      <dgm:spPr/>
      <dgm:t>
        <a:bodyPr/>
        <a:lstStyle/>
        <a:p>
          <a:endParaRPr lang="it-IT"/>
        </a:p>
      </dgm:t>
    </dgm:pt>
    <dgm:pt modelId="{3E246A5B-15A4-42B5-9DE3-A6E5B3E81484}" type="sibTrans" cxnId="{7EF72B88-5B36-48F1-9A9C-630052F18200}">
      <dgm:prSet/>
      <dgm:spPr/>
      <dgm:t>
        <a:bodyPr/>
        <a:lstStyle/>
        <a:p>
          <a:endParaRPr lang="it-IT"/>
        </a:p>
      </dgm:t>
    </dgm:pt>
    <dgm:pt modelId="{4944864E-AEA8-4C14-88B0-99FD6EF6BF7A}">
      <dgm:prSet phldrT="[Testo]" custT="1"/>
      <dgm:spPr/>
      <dgm:t>
        <a:bodyPr/>
        <a:lstStyle/>
        <a:p>
          <a:r>
            <a:rPr lang="it-IT" sz="1400"/>
            <a:t>Anche durante l’anno scolastico qualora emergano nuove situazioni</a:t>
          </a:r>
        </a:p>
      </dgm:t>
    </dgm:pt>
    <dgm:pt modelId="{F7ECF3D9-ADE8-43A6-BF84-EE228E7DAECA}" type="parTrans" cxnId="{FAF936B0-FA8C-4165-B7AD-CA6342500AC2}">
      <dgm:prSet/>
      <dgm:spPr/>
      <dgm:t>
        <a:bodyPr/>
        <a:lstStyle/>
        <a:p>
          <a:endParaRPr lang="it-IT"/>
        </a:p>
      </dgm:t>
    </dgm:pt>
    <dgm:pt modelId="{3C3B78BB-C43A-4077-B1CA-E56881501DA8}" type="sibTrans" cxnId="{FAF936B0-FA8C-4165-B7AD-CA6342500AC2}">
      <dgm:prSet/>
      <dgm:spPr/>
      <dgm:t>
        <a:bodyPr/>
        <a:lstStyle/>
        <a:p>
          <a:endParaRPr lang="it-IT"/>
        </a:p>
      </dgm:t>
    </dgm:pt>
    <dgm:pt modelId="{3DB13B1B-D882-40BC-ADA6-4BC32335DE72}">
      <dgm:prSet phldrT="[Testo]" custT="1"/>
      <dgm:spPr/>
      <dgm:t>
        <a:bodyPr/>
        <a:lstStyle/>
        <a:p>
          <a:endParaRPr lang="it-IT" sz="1400"/>
        </a:p>
      </dgm:t>
    </dgm:pt>
    <dgm:pt modelId="{56EB6549-4586-4B33-B78C-FD9CCD7DFBFA}" type="parTrans" cxnId="{575851E1-4007-4CD1-AE63-97E9DA2DABFE}">
      <dgm:prSet/>
      <dgm:spPr/>
      <dgm:t>
        <a:bodyPr/>
        <a:lstStyle/>
        <a:p>
          <a:endParaRPr lang="it-IT"/>
        </a:p>
      </dgm:t>
    </dgm:pt>
    <dgm:pt modelId="{C6FA5224-44DB-40DB-AE17-9F4FF0B52859}" type="sibTrans" cxnId="{575851E1-4007-4CD1-AE63-97E9DA2DABFE}">
      <dgm:prSet/>
      <dgm:spPr/>
      <dgm:t>
        <a:bodyPr/>
        <a:lstStyle/>
        <a:p>
          <a:endParaRPr lang="it-IT"/>
        </a:p>
      </dgm:t>
    </dgm:pt>
    <dgm:pt modelId="{2F2838EA-6B6E-4B6D-8A0E-ECC7B50A99AA}" type="pres">
      <dgm:prSet presAssocID="{C7A8F91D-BB04-48E3-9907-2462C8C7C601}" presName="linearFlow" presStyleCnt="0">
        <dgm:presLayoutVars>
          <dgm:dir/>
          <dgm:animLvl val="lvl"/>
          <dgm:resizeHandles val="exact"/>
        </dgm:presLayoutVars>
      </dgm:prSet>
      <dgm:spPr/>
    </dgm:pt>
    <dgm:pt modelId="{768DD0E6-BCBB-4B80-BE0C-4189ADA4B467}" type="pres">
      <dgm:prSet presAssocID="{53A55306-8AC9-4527-9A0A-711568F1FA6B}" presName="composite" presStyleCnt="0"/>
      <dgm:spPr/>
    </dgm:pt>
    <dgm:pt modelId="{C2D273C1-F36F-4EB5-95C2-A6BB97C2E285}" type="pres">
      <dgm:prSet presAssocID="{53A55306-8AC9-4527-9A0A-711568F1FA6B}" presName="parentText" presStyleLbl="alignNode1" presStyleIdx="0" presStyleCnt="4">
        <dgm:presLayoutVars>
          <dgm:chMax val="1"/>
          <dgm:bulletEnabled val="1"/>
        </dgm:presLayoutVars>
      </dgm:prSet>
      <dgm:spPr/>
    </dgm:pt>
    <dgm:pt modelId="{81CC22E5-49E5-48AA-AA4D-F7899092C2C4}" type="pres">
      <dgm:prSet presAssocID="{53A55306-8AC9-4527-9A0A-711568F1FA6B}" presName="descendantText" presStyleLbl="alignAcc1" presStyleIdx="0" presStyleCnt="4" custScaleY="100000">
        <dgm:presLayoutVars>
          <dgm:bulletEnabled val="1"/>
        </dgm:presLayoutVars>
      </dgm:prSet>
      <dgm:spPr/>
    </dgm:pt>
    <dgm:pt modelId="{A33A863C-9DB9-409F-A861-A67894A7A482}" type="pres">
      <dgm:prSet presAssocID="{3F7FAFD5-32B3-4080-8FD8-4B2BBE203AE8}" presName="sp" presStyleCnt="0"/>
      <dgm:spPr/>
    </dgm:pt>
    <dgm:pt modelId="{35DF5FF8-8EB9-4F11-9F01-3E61A93E2A1B}" type="pres">
      <dgm:prSet presAssocID="{A343349D-7A3B-49C1-9420-0BCEF3E1847D}" presName="composite" presStyleCnt="0"/>
      <dgm:spPr/>
    </dgm:pt>
    <dgm:pt modelId="{A0712644-76CE-407A-A7F2-22EFD05942C4}" type="pres">
      <dgm:prSet presAssocID="{A343349D-7A3B-49C1-9420-0BCEF3E1847D}" presName="parentText" presStyleLbl="alignNode1" presStyleIdx="1" presStyleCnt="4">
        <dgm:presLayoutVars>
          <dgm:chMax val="1"/>
          <dgm:bulletEnabled val="1"/>
        </dgm:presLayoutVars>
      </dgm:prSet>
      <dgm:spPr/>
    </dgm:pt>
    <dgm:pt modelId="{B28E4721-39D3-4DED-A70E-B2BFD7C85ACB}" type="pres">
      <dgm:prSet presAssocID="{A343349D-7A3B-49C1-9420-0BCEF3E1847D}" presName="descendantText" presStyleLbl="alignAcc1" presStyleIdx="1" presStyleCnt="4">
        <dgm:presLayoutVars>
          <dgm:bulletEnabled val="1"/>
        </dgm:presLayoutVars>
      </dgm:prSet>
      <dgm:spPr/>
    </dgm:pt>
    <dgm:pt modelId="{9BB208EA-8B70-4168-B067-8B2FF3DE8F0F}" type="pres">
      <dgm:prSet presAssocID="{5009AF63-DF35-47B5-86E2-08CD190C8CBB}" presName="sp" presStyleCnt="0"/>
      <dgm:spPr/>
    </dgm:pt>
    <dgm:pt modelId="{5A3621DD-B1F1-416B-BFC0-F5573262F597}" type="pres">
      <dgm:prSet presAssocID="{01C964AE-70C5-42A3-B8E6-0D5E1720172A}" presName="composite" presStyleCnt="0"/>
      <dgm:spPr/>
    </dgm:pt>
    <dgm:pt modelId="{6C7FED04-BB95-487D-9178-62B8F804456C}" type="pres">
      <dgm:prSet presAssocID="{01C964AE-70C5-42A3-B8E6-0D5E1720172A}" presName="parentText" presStyleLbl="alignNode1" presStyleIdx="2" presStyleCnt="4">
        <dgm:presLayoutVars>
          <dgm:chMax val="1"/>
          <dgm:bulletEnabled val="1"/>
        </dgm:presLayoutVars>
      </dgm:prSet>
      <dgm:spPr/>
    </dgm:pt>
    <dgm:pt modelId="{5966A3D2-BD3B-45FF-8647-4523F9985780}" type="pres">
      <dgm:prSet presAssocID="{01C964AE-70C5-42A3-B8E6-0D5E1720172A}" presName="descendantText" presStyleLbl="alignAcc1" presStyleIdx="2" presStyleCnt="4">
        <dgm:presLayoutVars>
          <dgm:bulletEnabled val="1"/>
        </dgm:presLayoutVars>
      </dgm:prSet>
      <dgm:spPr/>
    </dgm:pt>
    <dgm:pt modelId="{A08A3A98-980E-4610-9A24-03A89EC033B5}" type="pres">
      <dgm:prSet presAssocID="{10EEF73F-39CB-4A37-AD4F-A80D9F2CDDD2}" presName="sp" presStyleCnt="0"/>
      <dgm:spPr/>
    </dgm:pt>
    <dgm:pt modelId="{FA9AE9A0-6131-4882-AC69-3C9D6D8B2DF0}" type="pres">
      <dgm:prSet presAssocID="{0F0BA355-F908-42E9-9E74-4F9CB46B7D28}" presName="composite" presStyleCnt="0"/>
      <dgm:spPr/>
    </dgm:pt>
    <dgm:pt modelId="{F29F25DC-F661-4714-82CE-740478985970}" type="pres">
      <dgm:prSet presAssocID="{0F0BA355-F908-42E9-9E74-4F9CB46B7D28}" presName="parentText" presStyleLbl="alignNode1" presStyleIdx="3" presStyleCnt="4">
        <dgm:presLayoutVars>
          <dgm:chMax val="1"/>
          <dgm:bulletEnabled val="1"/>
        </dgm:presLayoutVars>
      </dgm:prSet>
      <dgm:spPr/>
    </dgm:pt>
    <dgm:pt modelId="{742A3B75-15E5-49C5-B7BF-03CE35444B4C}" type="pres">
      <dgm:prSet presAssocID="{0F0BA355-F908-42E9-9E74-4F9CB46B7D28}" presName="descendantText" presStyleLbl="alignAcc1" presStyleIdx="3" presStyleCnt="4" custScaleY="153952">
        <dgm:presLayoutVars>
          <dgm:bulletEnabled val="1"/>
        </dgm:presLayoutVars>
      </dgm:prSet>
      <dgm:spPr/>
    </dgm:pt>
  </dgm:ptLst>
  <dgm:cxnLst>
    <dgm:cxn modelId="{6CCB4505-656F-485D-8FFB-9F25F9F0E240}" srcId="{C7A8F91D-BB04-48E3-9907-2462C8C7C601}" destId="{53A55306-8AC9-4527-9A0A-711568F1FA6B}" srcOrd="0" destOrd="0" parTransId="{47D8F898-9097-48E1-B0EC-9E6E0A816982}" sibTransId="{3F7FAFD5-32B3-4080-8FD8-4B2BBE203AE8}"/>
    <dgm:cxn modelId="{6000360C-98AC-4544-ADE0-F824EB5DC18F}" type="presOf" srcId="{3DB13B1B-D882-40BC-ADA6-4BC32335DE72}" destId="{742A3B75-15E5-49C5-B7BF-03CE35444B4C}" srcOrd="0" destOrd="0" presId="urn:microsoft.com/office/officeart/2005/8/layout/chevron2"/>
    <dgm:cxn modelId="{A32FED0C-DE22-416C-8565-F133A4D3B31B}" type="presOf" srcId="{4944864E-AEA8-4C14-88B0-99FD6EF6BF7A}" destId="{5966A3D2-BD3B-45FF-8647-4523F9985780}" srcOrd="0" destOrd="2" presId="urn:microsoft.com/office/officeart/2005/8/layout/chevron2"/>
    <dgm:cxn modelId="{F84CA811-7A0E-49BF-83A1-BDEA05153419}" type="presOf" srcId="{99D7604F-DD0F-44F2-9F33-651E88453D02}" destId="{742A3B75-15E5-49C5-B7BF-03CE35444B4C}" srcOrd="0" destOrd="1" presId="urn:microsoft.com/office/officeart/2005/8/layout/chevron2"/>
    <dgm:cxn modelId="{A5AD7312-1463-4B56-A022-B780161324F8}" srcId="{C7A8F91D-BB04-48E3-9907-2462C8C7C601}" destId="{A343349D-7A3B-49C1-9420-0BCEF3E1847D}" srcOrd="1" destOrd="0" parTransId="{0C8C34CB-FB8B-46F8-A1D0-278430D55E14}" sibTransId="{5009AF63-DF35-47B5-86E2-08CD190C8CBB}"/>
    <dgm:cxn modelId="{40E9F819-6B2E-4CE8-BAD9-BEEBE4147A33}" srcId="{0F0BA355-F908-42E9-9E74-4F9CB46B7D28}" destId="{840D9F39-152D-47BE-9EE7-7A0DD9993E63}" srcOrd="3" destOrd="0" parTransId="{8D03AA4F-EF79-4C66-AC48-9969485DDF11}" sibTransId="{DA87F7AA-C713-4741-AE68-A3187EE90A7E}"/>
    <dgm:cxn modelId="{A3B1CF2A-968C-46CC-B7B7-B5E1316A913C}" type="presOf" srcId="{01C964AE-70C5-42A3-B8E6-0D5E1720172A}" destId="{6C7FED04-BB95-487D-9178-62B8F804456C}" srcOrd="0" destOrd="0" presId="urn:microsoft.com/office/officeart/2005/8/layout/chevron2"/>
    <dgm:cxn modelId="{5C66BA34-3549-474C-BEDE-70FD16BCE014}" type="presOf" srcId="{C7A8F91D-BB04-48E3-9907-2462C8C7C601}" destId="{2F2838EA-6B6E-4B6D-8A0E-ECC7B50A99AA}" srcOrd="0" destOrd="0" presId="urn:microsoft.com/office/officeart/2005/8/layout/chevron2"/>
    <dgm:cxn modelId="{9A828E36-666A-458C-AC71-5AC6A4E59643}" type="presOf" srcId="{2BCD205C-5346-40FC-A61E-494C413CE0D9}" destId="{B28E4721-39D3-4DED-A70E-B2BFD7C85ACB}" srcOrd="0" destOrd="0" presId="urn:microsoft.com/office/officeart/2005/8/layout/chevron2"/>
    <dgm:cxn modelId="{11D3CE3B-066A-4B7A-8B5C-CCE19975EBD6}" srcId="{01C964AE-70C5-42A3-B8E6-0D5E1720172A}" destId="{D7DE8BC1-C373-4262-8D25-01CFD1573BE3}" srcOrd="0" destOrd="0" parTransId="{94428EFE-3CF5-4C15-8009-5638426560CC}" sibTransId="{16557C0D-B637-4174-8C45-55478C685598}"/>
    <dgm:cxn modelId="{B313C93E-426D-4594-80F8-4BA8682DCD1E}" type="presOf" srcId="{D7DE8BC1-C373-4262-8D25-01CFD1573BE3}" destId="{5966A3D2-BD3B-45FF-8647-4523F9985780}" srcOrd="0" destOrd="0" presId="urn:microsoft.com/office/officeart/2005/8/layout/chevron2"/>
    <dgm:cxn modelId="{B3A32440-9914-4BDC-A142-F8D9024DB788}" type="presOf" srcId="{9F267D1F-9565-479D-963D-DD46B5F3634D}" destId="{81CC22E5-49E5-48AA-AA4D-F7899092C2C4}" srcOrd="0" destOrd="0" presId="urn:microsoft.com/office/officeart/2005/8/layout/chevron2"/>
    <dgm:cxn modelId="{67FFAE43-CFB8-4847-AD25-205913F9A761}" type="presOf" srcId="{B4770E13-453F-403F-BB0E-43C4F319EFF6}" destId="{81CC22E5-49E5-48AA-AA4D-F7899092C2C4}" srcOrd="0" destOrd="1" presId="urn:microsoft.com/office/officeart/2005/8/layout/chevron2"/>
    <dgm:cxn modelId="{5DC9646A-EA5A-49C4-9C09-A3F35CDAED8D}" srcId="{53A55306-8AC9-4527-9A0A-711568F1FA6B}" destId="{B4770E13-453F-403F-BB0E-43C4F319EFF6}" srcOrd="1" destOrd="0" parTransId="{423ABC9E-4794-4914-A05C-5B163F9338C7}" sibTransId="{2F89186E-0497-457B-94D7-4409F4C52559}"/>
    <dgm:cxn modelId="{7478A26D-7716-4C23-856D-178A37CBB88C}" srcId="{0F0BA355-F908-42E9-9E74-4F9CB46B7D28}" destId="{E0022EED-C104-42DC-8B90-D02134CFFAB4}" srcOrd="2" destOrd="0" parTransId="{A601300D-FA1F-4F63-9181-ED578E900879}" sibTransId="{B937BA06-9827-4982-984A-0D12782D0624}"/>
    <dgm:cxn modelId="{38645957-D811-4A71-8795-CDB4F9D11A12}" srcId="{A343349D-7A3B-49C1-9420-0BCEF3E1847D}" destId="{2BCD205C-5346-40FC-A61E-494C413CE0D9}" srcOrd="0" destOrd="0" parTransId="{0114DA12-B072-4715-B359-14FE209CD9F4}" sibTransId="{2BB31A19-C434-45B2-8245-B7C06B13FE4A}"/>
    <dgm:cxn modelId="{7EF72B88-5B36-48F1-9A9C-630052F18200}" srcId="{0F0BA355-F908-42E9-9E74-4F9CB46B7D28}" destId="{7C78C952-8BAA-445F-85EF-3F730EAF1A87}" srcOrd="5" destOrd="0" parTransId="{D2AADE7C-A3DE-46D7-845D-2E1DA8C65427}" sibTransId="{3E246A5B-15A4-42B5-9DE3-A6E5B3E81484}"/>
    <dgm:cxn modelId="{3D1DF795-D0A4-4E31-B3B7-A9A198EB23B5}" type="presOf" srcId="{C4D82ACF-D1C4-48A5-8DB6-F7AA3282C33D}" destId="{742A3B75-15E5-49C5-B7BF-03CE35444B4C}" srcOrd="0" destOrd="6" presId="urn:microsoft.com/office/officeart/2005/8/layout/chevron2"/>
    <dgm:cxn modelId="{CCD01596-E0B4-42C8-AF5B-DA12A8473FD6}" srcId="{C7A8F91D-BB04-48E3-9907-2462C8C7C601}" destId="{0F0BA355-F908-42E9-9E74-4F9CB46B7D28}" srcOrd="3" destOrd="0" parTransId="{39062294-202F-4191-8B76-6770BCD225BC}" sibTransId="{B28A5229-A6ED-4CB8-89CC-85E4617412D3}"/>
    <dgm:cxn modelId="{E9D52197-4948-4FB3-B6F9-58A41B42F8D9}" type="presOf" srcId="{A343349D-7A3B-49C1-9420-0BCEF3E1847D}" destId="{A0712644-76CE-407A-A7F2-22EFD05942C4}" srcOrd="0" destOrd="0" presId="urn:microsoft.com/office/officeart/2005/8/layout/chevron2"/>
    <dgm:cxn modelId="{FEFEC299-BF82-4063-B90F-B040BC9F090E}" srcId="{0F0BA355-F908-42E9-9E74-4F9CB46B7D28}" destId="{C4D82ACF-D1C4-48A5-8DB6-F7AA3282C33D}" srcOrd="6" destOrd="0" parTransId="{43448DC7-458F-4FDE-A6CA-3D90257CC611}" sibTransId="{D66CC601-6FB4-45BE-BEE6-EA7C0B39F633}"/>
    <dgm:cxn modelId="{0ED1B1A1-A17C-4607-8C3A-6896883F8DD5}" type="presOf" srcId="{840D9F39-152D-47BE-9EE7-7A0DD9993E63}" destId="{742A3B75-15E5-49C5-B7BF-03CE35444B4C}" srcOrd="0" destOrd="3" presId="urn:microsoft.com/office/officeart/2005/8/layout/chevron2"/>
    <dgm:cxn modelId="{63065DA2-462B-4F93-8E48-F5137D684898}" srcId="{C7A8F91D-BB04-48E3-9907-2462C8C7C601}" destId="{01C964AE-70C5-42A3-B8E6-0D5E1720172A}" srcOrd="2" destOrd="0" parTransId="{C8E2284D-3448-455E-B0E7-5C8DAD90FB88}" sibTransId="{10EEF73F-39CB-4A37-AD4F-A80D9F2CDDD2}"/>
    <dgm:cxn modelId="{DDDFF6A3-B324-4F49-9F26-18B40D5D02F4}" srcId="{0F0BA355-F908-42E9-9E74-4F9CB46B7D28}" destId="{999F3F08-49BA-40E4-A558-355EF93D8D24}" srcOrd="4" destOrd="0" parTransId="{74AD87D1-C259-4625-BDC5-823DE7B3489C}" sibTransId="{C0CD2112-2557-4189-9A62-E6B89802AC26}"/>
    <dgm:cxn modelId="{A7D812A4-859F-4E8A-82AD-64F3C907F447}" type="presOf" srcId="{7C78C952-8BAA-445F-85EF-3F730EAF1A87}" destId="{742A3B75-15E5-49C5-B7BF-03CE35444B4C}" srcOrd="0" destOrd="5" presId="urn:microsoft.com/office/officeart/2005/8/layout/chevron2"/>
    <dgm:cxn modelId="{FAF936B0-FA8C-4165-B7AD-CA6342500AC2}" srcId="{01C964AE-70C5-42A3-B8E6-0D5E1720172A}" destId="{4944864E-AEA8-4C14-88B0-99FD6EF6BF7A}" srcOrd="2" destOrd="0" parTransId="{F7ECF3D9-ADE8-43A6-BF84-EE228E7DAECA}" sibTransId="{3C3B78BB-C43A-4077-B1CA-E56881501DA8}"/>
    <dgm:cxn modelId="{DD363FB7-4919-40D4-A39B-4344220F9B12}" type="presOf" srcId="{999F3F08-49BA-40E4-A558-355EF93D8D24}" destId="{742A3B75-15E5-49C5-B7BF-03CE35444B4C}" srcOrd="0" destOrd="4" presId="urn:microsoft.com/office/officeart/2005/8/layout/chevron2"/>
    <dgm:cxn modelId="{314BC0CB-BEC6-4008-B33D-9EEE43CDD3F9}" type="presOf" srcId="{0F0BA355-F908-42E9-9E74-4F9CB46B7D28}" destId="{F29F25DC-F661-4714-82CE-740478985970}" srcOrd="0" destOrd="0" presId="urn:microsoft.com/office/officeart/2005/8/layout/chevron2"/>
    <dgm:cxn modelId="{C4574DD0-E4A7-4B7D-B861-F2B2A0E837BB}" type="presOf" srcId="{53A55306-8AC9-4527-9A0A-711568F1FA6B}" destId="{C2D273C1-F36F-4EB5-95C2-A6BB97C2E285}" srcOrd="0" destOrd="0" presId="urn:microsoft.com/office/officeart/2005/8/layout/chevron2"/>
    <dgm:cxn modelId="{A5485BD2-314A-4EFE-B2A3-EE2571E30397}" type="presOf" srcId="{D840F431-3007-4463-A591-C281A351A132}" destId="{5966A3D2-BD3B-45FF-8647-4523F9985780}" srcOrd="0" destOrd="1" presId="urn:microsoft.com/office/officeart/2005/8/layout/chevron2"/>
    <dgm:cxn modelId="{575851E1-4007-4CD1-AE63-97E9DA2DABFE}" srcId="{0F0BA355-F908-42E9-9E74-4F9CB46B7D28}" destId="{3DB13B1B-D882-40BC-ADA6-4BC32335DE72}" srcOrd="0" destOrd="0" parTransId="{56EB6549-4586-4B33-B78C-FD9CCD7DFBFA}" sibTransId="{C6FA5224-44DB-40DB-AE17-9F4FF0B52859}"/>
    <dgm:cxn modelId="{85DDA5E9-84F3-4FEF-8FAC-A12AC5C15D25}" srcId="{53A55306-8AC9-4527-9A0A-711568F1FA6B}" destId="{9F267D1F-9565-479D-963D-DD46B5F3634D}" srcOrd="0" destOrd="0" parTransId="{041E1401-88CC-4BF4-9E60-6C70AF0457F7}" sibTransId="{1A5AC50E-476A-47E2-8FBF-A78315ACB0F5}"/>
    <dgm:cxn modelId="{B7BD5FEC-6D91-4537-85A3-5416343D0576}" srcId="{0F0BA355-F908-42E9-9E74-4F9CB46B7D28}" destId="{99D7604F-DD0F-44F2-9F33-651E88453D02}" srcOrd="1" destOrd="0" parTransId="{3226485F-F275-4586-9BA4-0D120903A998}" sibTransId="{3979A076-FF53-4863-A685-02FCE65EC9DE}"/>
    <dgm:cxn modelId="{A6E4F6F0-1307-4345-AE78-C6CCDE9CDD51}" type="presOf" srcId="{E0022EED-C104-42DC-8B90-D02134CFFAB4}" destId="{742A3B75-15E5-49C5-B7BF-03CE35444B4C}" srcOrd="0" destOrd="2" presId="urn:microsoft.com/office/officeart/2005/8/layout/chevron2"/>
    <dgm:cxn modelId="{FBD309F7-95DC-4738-A0B1-0207B35016CD}" srcId="{01C964AE-70C5-42A3-B8E6-0D5E1720172A}" destId="{D840F431-3007-4463-A591-C281A351A132}" srcOrd="1" destOrd="0" parTransId="{02BA7C2D-B2F5-4F7A-A936-4F5A8352E6CE}" sibTransId="{68EA9AB8-4036-47D0-B947-105D85DD42B7}"/>
    <dgm:cxn modelId="{BF8FCC17-2CD8-431F-85CE-FBDE70E37908}" type="presParOf" srcId="{2F2838EA-6B6E-4B6D-8A0E-ECC7B50A99AA}" destId="{768DD0E6-BCBB-4B80-BE0C-4189ADA4B467}" srcOrd="0" destOrd="0" presId="urn:microsoft.com/office/officeart/2005/8/layout/chevron2"/>
    <dgm:cxn modelId="{358519C7-5B99-4720-B146-40F2634E4F55}" type="presParOf" srcId="{768DD0E6-BCBB-4B80-BE0C-4189ADA4B467}" destId="{C2D273C1-F36F-4EB5-95C2-A6BB97C2E285}" srcOrd="0" destOrd="0" presId="urn:microsoft.com/office/officeart/2005/8/layout/chevron2"/>
    <dgm:cxn modelId="{533DA981-9F6F-4243-8BED-9F0BAB2C76ED}" type="presParOf" srcId="{768DD0E6-BCBB-4B80-BE0C-4189ADA4B467}" destId="{81CC22E5-49E5-48AA-AA4D-F7899092C2C4}" srcOrd="1" destOrd="0" presId="urn:microsoft.com/office/officeart/2005/8/layout/chevron2"/>
    <dgm:cxn modelId="{723C1D3A-67C2-4F0A-ABA5-8FDFF8B989B8}" type="presParOf" srcId="{2F2838EA-6B6E-4B6D-8A0E-ECC7B50A99AA}" destId="{A33A863C-9DB9-409F-A861-A67894A7A482}" srcOrd="1" destOrd="0" presId="urn:microsoft.com/office/officeart/2005/8/layout/chevron2"/>
    <dgm:cxn modelId="{63A32D16-2F87-4551-896F-5FCDF22FD292}" type="presParOf" srcId="{2F2838EA-6B6E-4B6D-8A0E-ECC7B50A99AA}" destId="{35DF5FF8-8EB9-4F11-9F01-3E61A93E2A1B}" srcOrd="2" destOrd="0" presId="urn:microsoft.com/office/officeart/2005/8/layout/chevron2"/>
    <dgm:cxn modelId="{98C776DC-7170-4E57-A181-028835C47642}" type="presParOf" srcId="{35DF5FF8-8EB9-4F11-9F01-3E61A93E2A1B}" destId="{A0712644-76CE-407A-A7F2-22EFD05942C4}" srcOrd="0" destOrd="0" presId="urn:microsoft.com/office/officeart/2005/8/layout/chevron2"/>
    <dgm:cxn modelId="{E4E5EF33-F9B4-48CA-92FB-2438363AB822}" type="presParOf" srcId="{35DF5FF8-8EB9-4F11-9F01-3E61A93E2A1B}" destId="{B28E4721-39D3-4DED-A70E-B2BFD7C85ACB}" srcOrd="1" destOrd="0" presId="urn:microsoft.com/office/officeart/2005/8/layout/chevron2"/>
    <dgm:cxn modelId="{12941D2F-246E-47EE-B52B-2053A4C632E6}" type="presParOf" srcId="{2F2838EA-6B6E-4B6D-8A0E-ECC7B50A99AA}" destId="{9BB208EA-8B70-4168-B067-8B2FF3DE8F0F}" srcOrd="3" destOrd="0" presId="urn:microsoft.com/office/officeart/2005/8/layout/chevron2"/>
    <dgm:cxn modelId="{1DD85176-7473-4C08-8C37-DFC2166F1402}" type="presParOf" srcId="{2F2838EA-6B6E-4B6D-8A0E-ECC7B50A99AA}" destId="{5A3621DD-B1F1-416B-BFC0-F5573262F597}" srcOrd="4" destOrd="0" presId="urn:microsoft.com/office/officeart/2005/8/layout/chevron2"/>
    <dgm:cxn modelId="{AD951ABD-78F7-43F2-9964-C72453634DF7}" type="presParOf" srcId="{5A3621DD-B1F1-416B-BFC0-F5573262F597}" destId="{6C7FED04-BB95-487D-9178-62B8F804456C}" srcOrd="0" destOrd="0" presId="urn:microsoft.com/office/officeart/2005/8/layout/chevron2"/>
    <dgm:cxn modelId="{F39240E1-7A44-4000-9C05-6FD7FEC0D15E}" type="presParOf" srcId="{5A3621DD-B1F1-416B-BFC0-F5573262F597}" destId="{5966A3D2-BD3B-45FF-8647-4523F9985780}" srcOrd="1" destOrd="0" presId="urn:microsoft.com/office/officeart/2005/8/layout/chevron2"/>
    <dgm:cxn modelId="{BC21CB81-72AB-42F9-91D9-58E466F39A0E}" type="presParOf" srcId="{2F2838EA-6B6E-4B6D-8A0E-ECC7B50A99AA}" destId="{A08A3A98-980E-4610-9A24-03A89EC033B5}" srcOrd="5" destOrd="0" presId="urn:microsoft.com/office/officeart/2005/8/layout/chevron2"/>
    <dgm:cxn modelId="{C39FB68E-8275-40AA-A3EF-71668BB12E52}" type="presParOf" srcId="{2F2838EA-6B6E-4B6D-8A0E-ECC7B50A99AA}" destId="{FA9AE9A0-6131-4882-AC69-3C9D6D8B2DF0}" srcOrd="6" destOrd="0" presId="urn:microsoft.com/office/officeart/2005/8/layout/chevron2"/>
    <dgm:cxn modelId="{5846980D-0659-4D4F-BF19-A258512366E5}" type="presParOf" srcId="{FA9AE9A0-6131-4882-AC69-3C9D6D8B2DF0}" destId="{F29F25DC-F661-4714-82CE-740478985970}" srcOrd="0" destOrd="0" presId="urn:microsoft.com/office/officeart/2005/8/layout/chevron2"/>
    <dgm:cxn modelId="{A620FE04-076E-4680-8225-A7B9997FBCBF}" type="presParOf" srcId="{FA9AE9A0-6131-4882-AC69-3C9D6D8B2DF0}" destId="{742A3B75-15E5-49C5-B7BF-03CE35444B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742388-2085-4D8B-9EF9-271751BC7C4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it-IT"/>
        </a:p>
      </dgm:t>
    </dgm:pt>
    <dgm:pt modelId="{8C570A29-0DD0-41FF-86DB-0A93A6B621EE}">
      <dgm:prSet phldrT="[Testo]" custT="1"/>
      <dgm:spPr/>
      <dgm:t>
        <a:bodyPr/>
        <a:lstStyle/>
        <a:p>
          <a:pPr algn="ctr"/>
          <a:r>
            <a:rPr lang="it-IT" sz="1400" b="0"/>
            <a:t>3. </a:t>
          </a:r>
          <a:r>
            <a:rPr lang="it-IT" sz="1400" b="1"/>
            <a:t>DIDATTICA INDIVIDUALIZZATA E PERSONALIZZATA</a:t>
          </a:r>
          <a:br>
            <a:rPr lang="it-IT" sz="1400" b="0"/>
          </a:br>
          <a:r>
            <a:rPr lang="it-IT" sz="1400" b="1"/>
            <a:t>STRUMENTI COMPENSATIVI, MISURE DISPENSATIVE</a:t>
          </a:r>
          <a:endParaRPr lang="it-IT" sz="1400" b="1">
            <a:solidFill>
              <a:schemeClr val="bg1"/>
            </a:solidFill>
          </a:endParaRPr>
        </a:p>
      </dgm:t>
    </dgm:pt>
    <dgm:pt modelId="{B72C2C44-C4DB-4D97-87A5-F705E3E9077E}" type="parTrans" cxnId="{7AF2DE6E-5E70-4995-9D52-2C4CD3E8E133}">
      <dgm:prSet/>
      <dgm:spPr/>
      <dgm:t>
        <a:bodyPr/>
        <a:lstStyle/>
        <a:p>
          <a:endParaRPr lang="it-IT"/>
        </a:p>
      </dgm:t>
    </dgm:pt>
    <dgm:pt modelId="{58AEE765-62C6-4DF3-B160-FCB8561CA727}" type="sibTrans" cxnId="{7AF2DE6E-5E70-4995-9D52-2C4CD3E8E133}">
      <dgm:prSet/>
      <dgm:spPr/>
      <dgm:t>
        <a:bodyPr/>
        <a:lstStyle/>
        <a:p>
          <a:endParaRPr lang="it-IT"/>
        </a:p>
      </dgm:t>
    </dgm:pt>
    <dgm:pt modelId="{2350FBBA-20D4-49D2-A4D0-06487C0BF77A}">
      <dgm:prSet phldrT="[Testo]" custT="1"/>
      <dgm:spPr/>
      <dgm:t>
        <a:bodyPr/>
        <a:lstStyle/>
        <a:p>
          <a:r>
            <a:rPr lang="it-IT" sz="1600" i="1"/>
            <a:t>3.1 Documentazione dei percorsi didattici (PDP)</a:t>
          </a:r>
          <a:endParaRPr lang="it-IT" sz="1600" b="0"/>
        </a:p>
      </dgm:t>
    </dgm:pt>
    <dgm:pt modelId="{3F12E157-D182-4A2E-BD98-D38EA81A6620}" type="sibTrans" cxnId="{DD3222C5-66A6-4B59-A2C5-23ACA3C0D0D5}">
      <dgm:prSet/>
      <dgm:spPr/>
      <dgm:t>
        <a:bodyPr/>
        <a:lstStyle/>
        <a:p>
          <a:endParaRPr lang="it-IT"/>
        </a:p>
      </dgm:t>
    </dgm:pt>
    <dgm:pt modelId="{9D874A4B-8103-46DD-8D93-47CE4ABC777E}" type="parTrans" cxnId="{DD3222C5-66A6-4B59-A2C5-23ACA3C0D0D5}">
      <dgm:prSet/>
      <dgm:spPr/>
      <dgm:t>
        <a:bodyPr/>
        <a:lstStyle/>
        <a:p>
          <a:endParaRPr lang="it-IT"/>
        </a:p>
      </dgm:t>
    </dgm:pt>
    <dgm:pt modelId="{ABAE00B1-C60E-44D5-999C-BBFE3929F21C}" type="pres">
      <dgm:prSet presAssocID="{CC742388-2085-4D8B-9EF9-271751BC7C45}" presName="Name0" presStyleCnt="0">
        <dgm:presLayoutVars>
          <dgm:dir/>
          <dgm:animLvl val="lvl"/>
          <dgm:resizeHandles val="exact"/>
        </dgm:presLayoutVars>
      </dgm:prSet>
      <dgm:spPr/>
    </dgm:pt>
    <dgm:pt modelId="{DE57296F-3999-4710-A188-9551DC9B560C}" type="pres">
      <dgm:prSet presAssocID="{8C570A29-0DD0-41FF-86DB-0A93A6B621EE}" presName="linNode" presStyleCnt="0"/>
      <dgm:spPr/>
    </dgm:pt>
    <dgm:pt modelId="{AE72532E-6F1B-44ED-AA3A-E27ABF1DF409}" type="pres">
      <dgm:prSet presAssocID="{8C570A29-0DD0-41FF-86DB-0A93A6B621EE}" presName="parentText" presStyleLbl="node1" presStyleIdx="0" presStyleCnt="1" custScaleX="117391" custLinFactNeighborX="-30984">
        <dgm:presLayoutVars>
          <dgm:chMax val="1"/>
          <dgm:bulletEnabled val="1"/>
        </dgm:presLayoutVars>
      </dgm:prSet>
      <dgm:spPr/>
    </dgm:pt>
    <dgm:pt modelId="{33625DB0-B9AD-4376-B4A5-982399356A13}" type="pres">
      <dgm:prSet presAssocID="{8C570A29-0DD0-41FF-86DB-0A93A6B621EE}" presName="descendantText" presStyleLbl="alignAccFollowNode1" presStyleIdx="0" presStyleCnt="1" custScaleX="87500">
        <dgm:presLayoutVars>
          <dgm:bulletEnabled val="1"/>
        </dgm:presLayoutVars>
      </dgm:prSet>
      <dgm:spPr/>
    </dgm:pt>
  </dgm:ptLst>
  <dgm:cxnLst>
    <dgm:cxn modelId="{7AF2DE6E-5E70-4995-9D52-2C4CD3E8E133}" srcId="{CC742388-2085-4D8B-9EF9-271751BC7C45}" destId="{8C570A29-0DD0-41FF-86DB-0A93A6B621EE}" srcOrd="0" destOrd="0" parTransId="{B72C2C44-C4DB-4D97-87A5-F705E3E9077E}" sibTransId="{58AEE765-62C6-4DF3-B160-FCB8561CA727}"/>
    <dgm:cxn modelId="{6EC2CCBF-60DE-4230-B0CA-0F78315A763E}" type="presOf" srcId="{CC742388-2085-4D8B-9EF9-271751BC7C45}" destId="{ABAE00B1-C60E-44D5-999C-BBFE3929F21C}" srcOrd="0" destOrd="0" presId="urn:microsoft.com/office/officeart/2005/8/layout/vList5"/>
    <dgm:cxn modelId="{9E734EC4-DFB0-4E11-B55B-9ED79BC526C9}" type="presOf" srcId="{8C570A29-0DD0-41FF-86DB-0A93A6B621EE}" destId="{AE72532E-6F1B-44ED-AA3A-E27ABF1DF409}" srcOrd="0" destOrd="0" presId="urn:microsoft.com/office/officeart/2005/8/layout/vList5"/>
    <dgm:cxn modelId="{DD3222C5-66A6-4B59-A2C5-23ACA3C0D0D5}" srcId="{8C570A29-0DD0-41FF-86DB-0A93A6B621EE}" destId="{2350FBBA-20D4-49D2-A4D0-06487C0BF77A}" srcOrd="0" destOrd="0" parTransId="{9D874A4B-8103-46DD-8D93-47CE4ABC777E}" sibTransId="{3F12E157-D182-4A2E-BD98-D38EA81A6620}"/>
    <dgm:cxn modelId="{E025F4E5-D90C-4357-87CD-174BFED314BB}" type="presOf" srcId="{2350FBBA-20D4-49D2-A4D0-06487C0BF77A}" destId="{33625DB0-B9AD-4376-B4A5-982399356A13}" srcOrd="0" destOrd="0" presId="urn:microsoft.com/office/officeart/2005/8/layout/vList5"/>
    <dgm:cxn modelId="{AFEE7D84-17B4-4324-971A-AD7AB5E58B1C}" type="presParOf" srcId="{ABAE00B1-C60E-44D5-999C-BBFE3929F21C}" destId="{DE57296F-3999-4710-A188-9551DC9B560C}" srcOrd="0" destOrd="0" presId="urn:microsoft.com/office/officeart/2005/8/layout/vList5"/>
    <dgm:cxn modelId="{7F788010-C703-4368-8360-CFBA56D9035C}" type="presParOf" srcId="{DE57296F-3999-4710-A188-9551DC9B560C}" destId="{AE72532E-6F1B-44ED-AA3A-E27ABF1DF409}" srcOrd="0" destOrd="0" presId="urn:microsoft.com/office/officeart/2005/8/layout/vList5"/>
    <dgm:cxn modelId="{1666920C-DDA5-4244-9C3E-90477A3971B4}" type="presParOf" srcId="{DE57296F-3999-4710-A188-9551DC9B560C}" destId="{33625DB0-B9AD-4376-B4A5-982399356A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A8F91D-BB04-48E3-9907-2462C8C7C60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t-IT"/>
        </a:p>
      </dgm:t>
    </dgm:pt>
    <dgm:pt modelId="{53A55306-8AC9-4527-9A0A-711568F1FA6B}">
      <dgm:prSet phldrT="[Testo]" custT="1"/>
      <dgm:spPr/>
      <dgm:t>
        <a:bodyPr/>
        <a:lstStyle/>
        <a:p>
          <a:r>
            <a:rPr lang="it-IT" sz="2000" b="1"/>
            <a:t>Abilitativo</a:t>
          </a:r>
        </a:p>
      </dgm:t>
    </dgm:pt>
    <dgm:pt modelId="{47D8F898-9097-48E1-B0EC-9E6E0A816982}" type="parTrans" cxnId="{6CCB4505-656F-485D-8FFB-9F25F9F0E240}">
      <dgm:prSet/>
      <dgm:spPr/>
      <dgm:t>
        <a:bodyPr/>
        <a:lstStyle/>
        <a:p>
          <a:endParaRPr lang="it-IT"/>
        </a:p>
      </dgm:t>
    </dgm:pt>
    <dgm:pt modelId="{3F7FAFD5-32B3-4080-8FD8-4B2BBE203AE8}" type="sibTrans" cxnId="{6CCB4505-656F-485D-8FFB-9F25F9F0E240}">
      <dgm:prSet/>
      <dgm:spPr/>
      <dgm:t>
        <a:bodyPr/>
        <a:lstStyle/>
        <a:p>
          <a:endParaRPr lang="it-IT"/>
        </a:p>
      </dgm:t>
    </dgm:pt>
    <dgm:pt modelId="{9F267D1F-9565-479D-963D-DD46B5F3634D}">
      <dgm:prSet phldrT="[Testo]" custT="1"/>
      <dgm:spPr/>
      <dgm:t>
        <a:bodyPr/>
        <a:lstStyle/>
        <a:p>
          <a:r>
            <a:rPr lang="it-IT" sz="1800">
              <a:cs typeface="Arial" pitchFamily="34" charset="0"/>
            </a:rPr>
            <a:t>Ricerca del miglioramento delle abilità di base </a:t>
          </a:r>
          <a:endParaRPr lang="it-IT" sz="2400"/>
        </a:p>
      </dgm:t>
    </dgm:pt>
    <dgm:pt modelId="{041E1401-88CC-4BF4-9E60-6C70AF0457F7}" type="parTrans" cxnId="{85DDA5E9-84F3-4FEF-8FAC-A12AC5C15D25}">
      <dgm:prSet/>
      <dgm:spPr/>
      <dgm:t>
        <a:bodyPr/>
        <a:lstStyle/>
        <a:p>
          <a:endParaRPr lang="it-IT"/>
        </a:p>
      </dgm:t>
    </dgm:pt>
    <dgm:pt modelId="{1A5AC50E-476A-47E2-8FBF-A78315ACB0F5}" type="sibTrans" cxnId="{85DDA5E9-84F3-4FEF-8FAC-A12AC5C15D25}">
      <dgm:prSet/>
      <dgm:spPr/>
      <dgm:t>
        <a:bodyPr/>
        <a:lstStyle/>
        <a:p>
          <a:endParaRPr lang="it-IT"/>
        </a:p>
      </dgm:t>
    </dgm:pt>
    <dgm:pt modelId="{A343349D-7A3B-49C1-9420-0BCEF3E1847D}">
      <dgm:prSet phldrT="[Testo]" custT="1"/>
      <dgm:spPr/>
      <dgm:t>
        <a:bodyPr/>
        <a:lstStyle/>
        <a:p>
          <a:r>
            <a:rPr lang="it-IT" sz="2000" b="1"/>
            <a:t>Compensativo</a:t>
          </a:r>
        </a:p>
      </dgm:t>
    </dgm:pt>
    <dgm:pt modelId="{0C8C34CB-FB8B-46F8-A1D0-278430D55E14}" type="parTrans" cxnId="{A5AD7312-1463-4B56-A022-B780161324F8}">
      <dgm:prSet/>
      <dgm:spPr/>
      <dgm:t>
        <a:bodyPr/>
        <a:lstStyle/>
        <a:p>
          <a:endParaRPr lang="it-IT"/>
        </a:p>
      </dgm:t>
    </dgm:pt>
    <dgm:pt modelId="{5009AF63-DF35-47B5-86E2-08CD190C8CBB}" type="sibTrans" cxnId="{A5AD7312-1463-4B56-A022-B780161324F8}">
      <dgm:prSet/>
      <dgm:spPr/>
      <dgm:t>
        <a:bodyPr/>
        <a:lstStyle/>
        <a:p>
          <a:endParaRPr lang="it-IT"/>
        </a:p>
      </dgm:t>
    </dgm:pt>
    <dgm:pt modelId="{2BCD205C-5346-40FC-A61E-494C413CE0D9}">
      <dgm:prSet phldrT="[Testo]" custT="1"/>
      <dgm:spPr/>
      <dgm:t>
        <a:bodyPr/>
        <a:lstStyle/>
        <a:p>
          <a:pPr marL="114300" indent="-114300"/>
          <a:r>
            <a:rPr lang="it-IT" sz="1600" kern="1200">
              <a:solidFill>
                <a:prstClr val="black">
                  <a:hueOff val="0"/>
                  <a:satOff val="0"/>
                  <a:lumOff val="0"/>
                  <a:alphaOff val="0"/>
                </a:prstClr>
              </a:solidFill>
              <a:latin typeface="Century Gothic" panose="020B0502020202020204"/>
              <a:ea typeface="+mn-ea"/>
              <a:cs typeface="Arial" pitchFamily="34" charset="0"/>
            </a:rPr>
            <a:t>Aggirare ciò che non è modificabile con strumenti compensativi</a:t>
          </a:r>
        </a:p>
      </dgm:t>
    </dgm:pt>
    <dgm:pt modelId="{0114DA12-B072-4715-B359-14FE209CD9F4}" type="parTrans" cxnId="{38645957-D811-4A71-8795-CDB4F9D11A12}">
      <dgm:prSet/>
      <dgm:spPr/>
      <dgm:t>
        <a:bodyPr/>
        <a:lstStyle/>
        <a:p>
          <a:endParaRPr lang="it-IT"/>
        </a:p>
      </dgm:t>
    </dgm:pt>
    <dgm:pt modelId="{2BB31A19-C434-45B2-8245-B7C06B13FE4A}" type="sibTrans" cxnId="{38645957-D811-4A71-8795-CDB4F9D11A12}">
      <dgm:prSet/>
      <dgm:spPr/>
      <dgm:t>
        <a:bodyPr/>
        <a:lstStyle/>
        <a:p>
          <a:endParaRPr lang="it-IT"/>
        </a:p>
      </dgm:t>
    </dgm:pt>
    <dgm:pt modelId="{01C964AE-70C5-42A3-B8E6-0D5E1720172A}">
      <dgm:prSet phldrT="[Testo]" custT="1"/>
      <dgm:spPr/>
      <dgm:t>
        <a:bodyPr/>
        <a:lstStyle/>
        <a:p>
          <a:r>
            <a:rPr lang="it-IT" sz="2000" b="1"/>
            <a:t>Dispensativo</a:t>
          </a:r>
        </a:p>
      </dgm:t>
    </dgm:pt>
    <dgm:pt modelId="{10EEF73F-39CB-4A37-AD4F-A80D9F2CDDD2}" type="sibTrans" cxnId="{63065DA2-462B-4F93-8E48-F5137D684898}">
      <dgm:prSet/>
      <dgm:spPr/>
      <dgm:t>
        <a:bodyPr/>
        <a:lstStyle/>
        <a:p>
          <a:endParaRPr lang="it-IT"/>
        </a:p>
      </dgm:t>
    </dgm:pt>
    <dgm:pt modelId="{C8E2284D-3448-455E-B0E7-5C8DAD90FB88}" type="parTrans" cxnId="{63065DA2-462B-4F93-8E48-F5137D684898}">
      <dgm:prSet/>
      <dgm:spPr/>
      <dgm:t>
        <a:bodyPr/>
        <a:lstStyle/>
        <a:p>
          <a:endParaRPr lang="it-IT"/>
        </a:p>
      </dgm:t>
    </dgm:pt>
    <dgm:pt modelId="{BDA2ABF3-5FB4-4014-9165-B70C890927DE}">
      <dgm:prSet custT="1"/>
      <dgm:spPr/>
      <dgm:t>
        <a:bodyPr/>
        <a:lstStyle/>
        <a:p>
          <a:pPr marL="0" indent="804863"/>
          <a:r>
            <a:rPr lang="it-IT" sz="1200" kern="1200">
              <a:solidFill>
                <a:prstClr val="black">
                  <a:hueOff val="0"/>
                  <a:satOff val="0"/>
                  <a:lumOff val="0"/>
                  <a:alphaOff val="0"/>
                </a:prstClr>
              </a:solidFill>
              <a:latin typeface="Century Gothic" panose="020B0502020202020204"/>
              <a:ea typeface="+mn-ea"/>
              <a:cs typeface="Arial" pitchFamily="34" charset="0"/>
            </a:rPr>
            <a:t>Cerco ed utilizzo strategie per offrire pari </a:t>
          </a:r>
          <a:br>
            <a:rPr lang="it-IT" sz="1200" kern="1200">
              <a:solidFill>
                <a:prstClr val="black">
                  <a:hueOff val="0"/>
                  <a:satOff val="0"/>
                  <a:lumOff val="0"/>
                  <a:alphaOff val="0"/>
                </a:prstClr>
              </a:solidFill>
              <a:latin typeface="Century Gothic" panose="020B0502020202020204"/>
              <a:ea typeface="+mn-ea"/>
              <a:cs typeface="Arial" pitchFamily="34" charset="0"/>
            </a:rPr>
          </a:br>
          <a:r>
            <a:rPr lang="it-IT" sz="1200" kern="1200">
              <a:solidFill>
                <a:prstClr val="black">
                  <a:hueOff val="0"/>
                  <a:satOff val="0"/>
                  <a:lumOff val="0"/>
                  <a:alphaOff val="0"/>
                </a:prstClr>
              </a:solidFill>
              <a:latin typeface="Century Gothic" panose="020B0502020202020204"/>
              <a:ea typeface="+mn-ea"/>
              <a:cs typeface="Arial" pitchFamily="34" charset="0"/>
            </a:rPr>
            <a:t>                     opportunità</a:t>
          </a:r>
        </a:p>
      </dgm:t>
    </dgm:pt>
    <dgm:pt modelId="{1349E5C1-FD64-4191-B813-C0C5124ACCAC}" type="parTrans" cxnId="{550D74F5-C277-4BD6-ADE3-37E6BFB63DF3}">
      <dgm:prSet/>
      <dgm:spPr/>
      <dgm:t>
        <a:bodyPr/>
        <a:lstStyle/>
        <a:p>
          <a:endParaRPr lang="it-IT"/>
        </a:p>
      </dgm:t>
    </dgm:pt>
    <dgm:pt modelId="{F748F73E-3ED3-4D11-B56D-71E4B268A28A}" type="sibTrans" cxnId="{550D74F5-C277-4BD6-ADE3-37E6BFB63DF3}">
      <dgm:prSet/>
      <dgm:spPr/>
      <dgm:t>
        <a:bodyPr/>
        <a:lstStyle/>
        <a:p>
          <a:endParaRPr lang="it-IT"/>
        </a:p>
      </dgm:t>
    </dgm:pt>
    <dgm:pt modelId="{EECBA3AF-9D5E-443E-9F4F-A85E10859929}">
      <dgm:prSet custT="1"/>
      <dgm:spPr/>
      <dgm:t>
        <a:bodyPr/>
        <a:lstStyle/>
        <a:p>
          <a:pPr marL="114300" indent="0"/>
          <a:endParaRPr lang="it-IT" sz="1800" kern="1200">
            <a:solidFill>
              <a:schemeClr val="bg1"/>
            </a:solidFill>
          </a:endParaRPr>
        </a:p>
      </dgm:t>
    </dgm:pt>
    <dgm:pt modelId="{2EF0A287-4708-4A35-89B4-88CAB7B7D1E7}" type="parTrans" cxnId="{65E4F211-6CF4-4C5C-B9DB-E04DC6BA47D5}">
      <dgm:prSet/>
      <dgm:spPr/>
      <dgm:t>
        <a:bodyPr/>
        <a:lstStyle/>
        <a:p>
          <a:endParaRPr lang="it-IT"/>
        </a:p>
      </dgm:t>
    </dgm:pt>
    <dgm:pt modelId="{739E916F-FC2C-41C2-AF37-241B3D566AF9}" type="sibTrans" cxnId="{65E4F211-6CF4-4C5C-B9DB-E04DC6BA47D5}">
      <dgm:prSet/>
      <dgm:spPr/>
      <dgm:t>
        <a:bodyPr/>
        <a:lstStyle/>
        <a:p>
          <a:endParaRPr lang="it-IT"/>
        </a:p>
      </dgm:t>
    </dgm:pt>
    <dgm:pt modelId="{B228EB92-E870-4A97-BBE2-A9E48F4566D3}">
      <dgm:prSet phldrT="[Testo]" custT="1"/>
      <dgm:spPr/>
      <dgm:t>
        <a:bodyPr/>
        <a:lstStyle/>
        <a:p>
          <a:pPr marL="0" indent="804863"/>
          <a:r>
            <a:rPr lang="it-IT" sz="1200" kern="1200">
              <a:solidFill>
                <a:prstClr val="black">
                  <a:hueOff val="0"/>
                  <a:satOff val="0"/>
                  <a:lumOff val="0"/>
                  <a:alphaOff val="0"/>
                </a:prstClr>
              </a:solidFill>
              <a:latin typeface="Century Gothic" panose="020B0502020202020204"/>
              <a:ea typeface="+mn-ea"/>
              <a:cs typeface="Arial" pitchFamily="34" charset="0"/>
            </a:rPr>
            <a:t>Atteggiamento positivo</a:t>
          </a:r>
        </a:p>
      </dgm:t>
    </dgm:pt>
    <dgm:pt modelId="{1F2C46F0-328C-44CB-8BE2-7B15196B6701}" type="sibTrans" cxnId="{8697E171-3508-47E9-B0F5-4982F9E7D0CA}">
      <dgm:prSet/>
      <dgm:spPr/>
      <dgm:t>
        <a:bodyPr/>
        <a:lstStyle/>
        <a:p>
          <a:endParaRPr lang="it-IT"/>
        </a:p>
      </dgm:t>
    </dgm:pt>
    <dgm:pt modelId="{D1C5EBE3-FEED-4F44-B16C-1FBA6C2938C6}" type="parTrans" cxnId="{8697E171-3508-47E9-B0F5-4982F9E7D0CA}">
      <dgm:prSet/>
      <dgm:spPr/>
      <dgm:t>
        <a:bodyPr/>
        <a:lstStyle/>
        <a:p>
          <a:endParaRPr lang="it-IT"/>
        </a:p>
      </dgm:t>
    </dgm:pt>
    <dgm:pt modelId="{5C9E4730-9F55-4C1B-BE27-40BE7D7EDB90}">
      <dgm:prSet custT="1"/>
      <dgm:spPr/>
      <dgm:t>
        <a:bodyPr/>
        <a:lstStyle/>
        <a:p>
          <a:pPr marL="0" indent="804863"/>
          <a:r>
            <a:rPr lang="it-IT" sz="1200" kern="1200">
              <a:solidFill>
                <a:prstClr val="black">
                  <a:hueOff val="0"/>
                  <a:satOff val="0"/>
                  <a:lumOff val="0"/>
                  <a:alphaOff val="0"/>
                </a:prstClr>
              </a:solidFill>
              <a:latin typeface="Century Gothic" panose="020B0502020202020204"/>
              <a:ea typeface="+mn-ea"/>
              <a:cs typeface="Arial" pitchFamily="34" charset="0"/>
            </a:rPr>
            <a:t>Esonero da un compito … valutare con molta                       </a:t>
          </a:r>
          <a:br>
            <a:rPr lang="it-IT" sz="1200" kern="1200">
              <a:solidFill>
                <a:prstClr val="black">
                  <a:hueOff val="0"/>
                  <a:satOff val="0"/>
                  <a:lumOff val="0"/>
                  <a:alphaOff val="0"/>
                </a:prstClr>
              </a:solidFill>
              <a:latin typeface="Century Gothic" panose="020B0502020202020204"/>
              <a:ea typeface="+mn-ea"/>
              <a:cs typeface="Arial" pitchFamily="34" charset="0"/>
            </a:rPr>
          </a:br>
          <a:r>
            <a:rPr lang="it-IT" sz="1200" kern="1200">
              <a:solidFill>
                <a:prstClr val="black">
                  <a:hueOff val="0"/>
                  <a:satOff val="0"/>
                  <a:lumOff val="0"/>
                  <a:alphaOff val="0"/>
                </a:prstClr>
              </a:solidFill>
              <a:latin typeface="Century Gothic" panose="020B0502020202020204"/>
              <a:ea typeface="+mn-ea"/>
              <a:cs typeface="Arial" pitchFamily="34" charset="0"/>
            </a:rPr>
            <a:t>                     attenzione</a:t>
          </a:r>
        </a:p>
      </dgm:t>
    </dgm:pt>
    <dgm:pt modelId="{F9126644-B018-487C-A51C-F7D053A2D280}" type="parTrans" cxnId="{8D725A34-2717-4FED-973E-F5AD50A7BFD4}">
      <dgm:prSet/>
      <dgm:spPr/>
      <dgm:t>
        <a:bodyPr/>
        <a:lstStyle/>
        <a:p>
          <a:endParaRPr lang="it-IT"/>
        </a:p>
      </dgm:t>
    </dgm:pt>
    <dgm:pt modelId="{64B1D242-75B5-4969-9E3E-A0595305F371}" type="sibTrans" cxnId="{8D725A34-2717-4FED-973E-F5AD50A7BFD4}">
      <dgm:prSet/>
      <dgm:spPr/>
      <dgm:t>
        <a:bodyPr/>
        <a:lstStyle/>
        <a:p>
          <a:endParaRPr lang="it-IT"/>
        </a:p>
      </dgm:t>
    </dgm:pt>
    <dgm:pt modelId="{1C9308BC-D292-411C-88F0-901AA2A3B029}">
      <dgm:prSet custT="1"/>
      <dgm:spPr/>
      <dgm:t>
        <a:bodyPr/>
        <a:lstStyle/>
        <a:p>
          <a:pPr marL="114300" indent="0"/>
          <a:endParaRPr lang="it-IT" sz="1400" kern="1200"/>
        </a:p>
      </dgm:t>
    </dgm:pt>
    <dgm:pt modelId="{DF35A48E-639C-4DF0-8B50-BDE37F11F8C1}" type="parTrans" cxnId="{30DB6B9F-FD10-4E5A-9EAA-182D8B539D0A}">
      <dgm:prSet/>
      <dgm:spPr/>
      <dgm:t>
        <a:bodyPr/>
        <a:lstStyle/>
        <a:p>
          <a:endParaRPr lang="it-IT"/>
        </a:p>
      </dgm:t>
    </dgm:pt>
    <dgm:pt modelId="{309A468B-30D7-4368-AFE1-245E1E9B1C04}" type="sibTrans" cxnId="{30DB6B9F-FD10-4E5A-9EAA-182D8B539D0A}">
      <dgm:prSet/>
      <dgm:spPr/>
      <dgm:t>
        <a:bodyPr/>
        <a:lstStyle/>
        <a:p>
          <a:endParaRPr lang="it-IT"/>
        </a:p>
      </dgm:t>
    </dgm:pt>
    <dgm:pt modelId="{A238E295-AAD1-4CD1-B62E-4DECA8652752}">
      <dgm:prSet phldrT="[Testo]" custT="1"/>
      <dgm:spPr/>
      <dgm:t>
        <a:bodyPr/>
        <a:lstStyle/>
        <a:p>
          <a:pPr marL="114300" indent="0"/>
          <a:r>
            <a:rPr lang="it-IT" sz="1600" kern="1200">
              <a:solidFill>
                <a:prstClr val="black">
                  <a:hueOff val="0"/>
                  <a:satOff val="0"/>
                  <a:lumOff val="0"/>
                  <a:alphaOff val="0"/>
                </a:prstClr>
              </a:solidFill>
              <a:latin typeface="Century Gothic" panose="020B0502020202020204"/>
              <a:ea typeface="+mn-ea"/>
              <a:cs typeface="Arial" pitchFamily="34" charset="0"/>
            </a:rPr>
            <a:t>Evitare la richiesta di prestazioni impossibili da realizzare perché correlate al disturbo</a:t>
          </a:r>
        </a:p>
      </dgm:t>
    </dgm:pt>
    <dgm:pt modelId="{4D1A2892-8EAC-43E8-83FD-75459A36C2A3}" type="parTrans" cxnId="{EBC35D75-8603-4B62-87E6-22490365C867}">
      <dgm:prSet/>
      <dgm:spPr/>
      <dgm:t>
        <a:bodyPr/>
        <a:lstStyle/>
        <a:p>
          <a:endParaRPr lang="it-IT"/>
        </a:p>
      </dgm:t>
    </dgm:pt>
    <dgm:pt modelId="{E19FE49B-D1AF-4188-9783-FD14DE19D00A}" type="sibTrans" cxnId="{EBC35D75-8603-4B62-87E6-22490365C867}">
      <dgm:prSet/>
      <dgm:spPr/>
      <dgm:t>
        <a:bodyPr/>
        <a:lstStyle/>
        <a:p>
          <a:endParaRPr lang="it-IT"/>
        </a:p>
      </dgm:t>
    </dgm:pt>
    <dgm:pt modelId="{E29AD84C-BCF3-4C9A-A00C-623DFCD9BC58}">
      <dgm:prSet phldrT="[Testo]" custT="1"/>
      <dgm:spPr/>
      <dgm:t>
        <a:bodyPr/>
        <a:lstStyle/>
        <a:p>
          <a:pPr marL="0" indent="804863"/>
          <a:r>
            <a:rPr lang="it-IT" sz="1200" kern="1200">
              <a:solidFill>
                <a:prstClr val="black">
                  <a:hueOff val="0"/>
                  <a:satOff val="0"/>
                  <a:lumOff val="0"/>
                  <a:alphaOff val="0"/>
                </a:prstClr>
              </a:solidFill>
              <a:latin typeface="Century Gothic" panose="020B0502020202020204"/>
              <a:ea typeface="+mn-ea"/>
              <a:cs typeface="Arial" pitchFamily="34" charset="0"/>
            </a:rPr>
            <a:t>Atteggiamento negativo</a:t>
          </a:r>
        </a:p>
      </dgm:t>
    </dgm:pt>
    <dgm:pt modelId="{8F416BD3-6C82-459E-9578-F617DE04E607}" type="parTrans" cxnId="{BC663DB0-43FF-4F09-B7B8-BA32C87F4866}">
      <dgm:prSet/>
      <dgm:spPr/>
      <dgm:t>
        <a:bodyPr/>
        <a:lstStyle/>
        <a:p>
          <a:endParaRPr lang="it-IT"/>
        </a:p>
      </dgm:t>
    </dgm:pt>
    <dgm:pt modelId="{97143A02-C645-411E-8AA2-EDB307912B7B}" type="sibTrans" cxnId="{BC663DB0-43FF-4F09-B7B8-BA32C87F4866}">
      <dgm:prSet/>
      <dgm:spPr/>
      <dgm:t>
        <a:bodyPr/>
        <a:lstStyle/>
        <a:p>
          <a:endParaRPr lang="it-IT"/>
        </a:p>
      </dgm:t>
    </dgm:pt>
    <dgm:pt modelId="{E4893FAC-4768-4299-82FC-5DB043D68ADD}">
      <dgm:prSet phldrT="[Testo]" custT="1"/>
      <dgm:spPr/>
      <dgm:t>
        <a:bodyPr/>
        <a:lstStyle/>
        <a:p>
          <a:pPr marL="114300" indent="-114300"/>
          <a:endParaRPr lang="it-IT" sz="1600" kern="1200">
            <a:solidFill>
              <a:prstClr val="black">
                <a:hueOff val="0"/>
                <a:satOff val="0"/>
                <a:lumOff val="0"/>
                <a:alphaOff val="0"/>
              </a:prstClr>
            </a:solidFill>
            <a:latin typeface="Century Gothic" panose="020B0502020202020204"/>
            <a:ea typeface="+mn-ea"/>
            <a:cs typeface="Arial" pitchFamily="34" charset="0"/>
          </a:endParaRPr>
        </a:p>
      </dgm:t>
    </dgm:pt>
    <dgm:pt modelId="{86E90FEB-26C9-437B-AFA7-767814CE4BDC}" type="parTrans" cxnId="{2CED7087-4F63-4D1E-9663-FB8FA540EA8F}">
      <dgm:prSet/>
      <dgm:spPr/>
      <dgm:t>
        <a:bodyPr/>
        <a:lstStyle/>
        <a:p>
          <a:endParaRPr lang="it-IT"/>
        </a:p>
      </dgm:t>
    </dgm:pt>
    <dgm:pt modelId="{E74B31EB-819D-4112-85D8-158F4659CDFB}" type="sibTrans" cxnId="{2CED7087-4F63-4D1E-9663-FB8FA540EA8F}">
      <dgm:prSet/>
      <dgm:spPr/>
      <dgm:t>
        <a:bodyPr/>
        <a:lstStyle/>
        <a:p>
          <a:endParaRPr lang="it-IT"/>
        </a:p>
      </dgm:t>
    </dgm:pt>
    <dgm:pt modelId="{2885459A-0ADA-4D9F-BE2D-8D27E46AD9DB}">
      <dgm:prSet phldrT="[Testo]" custT="1"/>
      <dgm:spPr/>
      <dgm:t>
        <a:bodyPr/>
        <a:lstStyle/>
        <a:p>
          <a:pPr marL="114300" indent="0"/>
          <a:endParaRPr lang="it-IT" sz="1600" kern="1200">
            <a:solidFill>
              <a:prstClr val="black">
                <a:hueOff val="0"/>
                <a:satOff val="0"/>
                <a:lumOff val="0"/>
                <a:alphaOff val="0"/>
              </a:prstClr>
            </a:solidFill>
            <a:latin typeface="Century Gothic" panose="020B0502020202020204"/>
            <a:ea typeface="+mn-ea"/>
            <a:cs typeface="Arial" pitchFamily="34" charset="0"/>
          </a:endParaRPr>
        </a:p>
      </dgm:t>
    </dgm:pt>
    <dgm:pt modelId="{F80D492C-1B0F-44D3-B8F6-86F774C3AAD2}" type="parTrans" cxnId="{35C5D606-20F7-4178-8001-DDA663DB5B1D}">
      <dgm:prSet/>
      <dgm:spPr/>
      <dgm:t>
        <a:bodyPr/>
        <a:lstStyle/>
        <a:p>
          <a:endParaRPr lang="it-IT"/>
        </a:p>
      </dgm:t>
    </dgm:pt>
    <dgm:pt modelId="{03C14295-8B65-4EC7-8A17-7FC6A252D18C}" type="sibTrans" cxnId="{35C5D606-20F7-4178-8001-DDA663DB5B1D}">
      <dgm:prSet/>
      <dgm:spPr/>
      <dgm:t>
        <a:bodyPr/>
        <a:lstStyle/>
        <a:p>
          <a:endParaRPr lang="it-IT"/>
        </a:p>
      </dgm:t>
    </dgm:pt>
    <dgm:pt modelId="{CA7C3914-E1F5-4970-AA87-21808004A97B}">
      <dgm:prSet phldrT="[Testo]" custT="1"/>
      <dgm:spPr/>
      <dgm:t>
        <a:bodyPr/>
        <a:lstStyle/>
        <a:p>
          <a:pPr marL="114300" indent="0"/>
          <a:endParaRPr lang="it-IT" sz="1600" kern="1200">
            <a:solidFill>
              <a:prstClr val="black">
                <a:hueOff val="0"/>
                <a:satOff val="0"/>
                <a:lumOff val="0"/>
                <a:alphaOff val="0"/>
              </a:prstClr>
            </a:solidFill>
            <a:latin typeface="Century Gothic" panose="020B0502020202020204"/>
            <a:ea typeface="+mn-ea"/>
            <a:cs typeface="Arial" pitchFamily="34" charset="0"/>
          </a:endParaRPr>
        </a:p>
      </dgm:t>
    </dgm:pt>
    <dgm:pt modelId="{C909CB49-3462-4A93-A557-5A5C6A54634B}" type="parTrans" cxnId="{3D7C7E86-9F7D-4B30-B91B-2E0DD652DBCC}">
      <dgm:prSet/>
      <dgm:spPr/>
      <dgm:t>
        <a:bodyPr/>
        <a:lstStyle/>
        <a:p>
          <a:endParaRPr lang="it-IT"/>
        </a:p>
      </dgm:t>
    </dgm:pt>
    <dgm:pt modelId="{65323B2F-C76D-45BE-B7CE-20D64FC55783}" type="sibTrans" cxnId="{3D7C7E86-9F7D-4B30-B91B-2E0DD652DBCC}">
      <dgm:prSet/>
      <dgm:spPr/>
      <dgm:t>
        <a:bodyPr/>
        <a:lstStyle/>
        <a:p>
          <a:endParaRPr lang="it-IT"/>
        </a:p>
      </dgm:t>
    </dgm:pt>
    <dgm:pt modelId="{4BE80BCC-5065-4826-8673-FF83B6D5EA2B}">
      <dgm:prSet custT="1"/>
      <dgm:spPr/>
      <dgm:t>
        <a:bodyPr/>
        <a:lstStyle/>
        <a:p>
          <a:pPr marL="0" indent="804863"/>
          <a:r>
            <a:rPr lang="it-IT" sz="1200" kern="1200">
              <a:solidFill>
                <a:prstClr val="black">
                  <a:hueOff val="0"/>
                  <a:satOff val="0"/>
                  <a:lumOff val="0"/>
                  <a:alphaOff val="0"/>
                </a:prstClr>
              </a:solidFill>
              <a:latin typeface="Century Gothic" panose="020B0502020202020204"/>
              <a:ea typeface="+mn-ea"/>
              <a:cs typeface="Arial" pitchFamily="34" charset="0"/>
            </a:rPr>
            <a:t>Può creare problemi anche formali (?)</a:t>
          </a:r>
        </a:p>
      </dgm:t>
    </dgm:pt>
    <dgm:pt modelId="{83646253-412F-4E1D-8416-B31BF2F8F3C6}" type="parTrans" cxnId="{72C6090C-7469-48FE-8457-CA8BBA535D75}">
      <dgm:prSet/>
      <dgm:spPr/>
      <dgm:t>
        <a:bodyPr/>
        <a:lstStyle/>
        <a:p>
          <a:endParaRPr lang="it-IT"/>
        </a:p>
      </dgm:t>
    </dgm:pt>
    <dgm:pt modelId="{C0DAB0B0-7B2D-49B8-A0BF-E84880D7C482}" type="sibTrans" cxnId="{72C6090C-7469-48FE-8457-CA8BBA535D75}">
      <dgm:prSet/>
      <dgm:spPr/>
      <dgm:t>
        <a:bodyPr/>
        <a:lstStyle/>
        <a:p>
          <a:endParaRPr lang="it-IT"/>
        </a:p>
      </dgm:t>
    </dgm:pt>
    <dgm:pt modelId="{4589A5F8-0306-4288-89D2-16CC39C99ADB}" type="pres">
      <dgm:prSet presAssocID="{C7A8F91D-BB04-48E3-9907-2462C8C7C601}" presName="Name0" presStyleCnt="0">
        <dgm:presLayoutVars>
          <dgm:dir/>
          <dgm:animLvl val="lvl"/>
          <dgm:resizeHandles val="exact"/>
        </dgm:presLayoutVars>
      </dgm:prSet>
      <dgm:spPr/>
    </dgm:pt>
    <dgm:pt modelId="{FCEDA362-98DF-4A6A-BF72-D35D016CEFC6}" type="pres">
      <dgm:prSet presAssocID="{53A55306-8AC9-4527-9A0A-711568F1FA6B}" presName="linNode" presStyleCnt="0"/>
      <dgm:spPr/>
    </dgm:pt>
    <dgm:pt modelId="{A7CF08C1-DD8D-419D-B1F3-B3E01A1DAF56}" type="pres">
      <dgm:prSet presAssocID="{53A55306-8AC9-4527-9A0A-711568F1FA6B}" presName="parentText" presStyleLbl="node1" presStyleIdx="0" presStyleCnt="3" custScaleX="77317">
        <dgm:presLayoutVars>
          <dgm:chMax val="1"/>
          <dgm:bulletEnabled val="1"/>
        </dgm:presLayoutVars>
      </dgm:prSet>
      <dgm:spPr/>
    </dgm:pt>
    <dgm:pt modelId="{E954B06A-FD29-4684-A680-F59F7CCED242}" type="pres">
      <dgm:prSet presAssocID="{53A55306-8AC9-4527-9A0A-711568F1FA6B}" presName="descendantText" presStyleLbl="alignAccFollowNode1" presStyleIdx="0" presStyleCnt="3" custScaleX="110167">
        <dgm:presLayoutVars>
          <dgm:bulletEnabled val="1"/>
        </dgm:presLayoutVars>
      </dgm:prSet>
      <dgm:spPr/>
    </dgm:pt>
    <dgm:pt modelId="{D6C51E9B-288B-469C-ADA5-D99ABD0FD7A3}" type="pres">
      <dgm:prSet presAssocID="{3F7FAFD5-32B3-4080-8FD8-4B2BBE203AE8}" presName="sp" presStyleCnt="0"/>
      <dgm:spPr/>
    </dgm:pt>
    <dgm:pt modelId="{CDC2D677-0C90-4DD9-9EF3-84122FF68927}" type="pres">
      <dgm:prSet presAssocID="{A343349D-7A3B-49C1-9420-0BCEF3E1847D}" presName="linNode" presStyleCnt="0"/>
      <dgm:spPr/>
    </dgm:pt>
    <dgm:pt modelId="{227F5017-0E1A-4A78-8D69-112BB7DDC58A}" type="pres">
      <dgm:prSet presAssocID="{A343349D-7A3B-49C1-9420-0BCEF3E1847D}" presName="parentText" presStyleLbl="node1" presStyleIdx="1" presStyleCnt="3" custScaleX="75367">
        <dgm:presLayoutVars>
          <dgm:chMax val="1"/>
          <dgm:bulletEnabled val="1"/>
        </dgm:presLayoutVars>
      </dgm:prSet>
      <dgm:spPr/>
    </dgm:pt>
    <dgm:pt modelId="{087BBB7C-B4D0-46A8-94B1-320BEF4CDEA6}" type="pres">
      <dgm:prSet presAssocID="{A343349D-7A3B-49C1-9420-0BCEF3E1847D}" presName="descendantText" presStyleLbl="alignAccFollowNode1" presStyleIdx="1" presStyleCnt="3" custScaleX="110167">
        <dgm:presLayoutVars>
          <dgm:bulletEnabled val="1"/>
        </dgm:presLayoutVars>
      </dgm:prSet>
      <dgm:spPr/>
    </dgm:pt>
    <dgm:pt modelId="{F58498B6-72D5-409D-B76C-80CC3E3150C8}" type="pres">
      <dgm:prSet presAssocID="{5009AF63-DF35-47B5-86E2-08CD190C8CBB}" presName="sp" presStyleCnt="0"/>
      <dgm:spPr/>
    </dgm:pt>
    <dgm:pt modelId="{000DFCBC-3080-4D4A-AF07-E653BCA03026}" type="pres">
      <dgm:prSet presAssocID="{01C964AE-70C5-42A3-B8E6-0D5E1720172A}" presName="linNode" presStyleCnt="0"/>
      <dgm:spPr/>
    </dgm:pt>
    <dgm:pt modelId="{26B84520-4A28-4FF3-8842-E5D41B635927}" type="pres">
      <dgm:prSet presAssocID="{01C964AE-70C5-42A3-B8E6-0D5E1720172A}" presName="parentText" presStyleLbl="node1" presStyleIdx="2" presStyleCnt="3" custScaleX="76522">
        <dgm:presLayoutVars>
          <dgm:chMax val="1"/>
          <dgm:bulletEnabled val="1"/>
        </dgm:presLayoutVars>
      </dgm:prSet>
      <dgm:spPr/>
    </dgm:pt>
    <dgm:pt modelId="{F1B45FB4-38D3-448B-911F-2BF954A5F886}" type="pres">
      <dgm:prSet presAssocID="{01C964AE-70C5-42A3-B8E6-0D5E1720172A}" presName="descendantText" presStyleLbl="alignAccFollowNode1" presStyleIdx="2" presStyleCnt="3" custScaleX="110167" custScaleY="112824">
        <dgm:presLayoutVars>
          <dgm:bulletEnabled val="1"/>
        </dgm:presLayoutVars>
      </dgm:prSet>
      <dgm:spPr/>
    </dgm:pt>
  </dgm:ptLst>
  <dgm:cxnLst>
    <dgm:cxn modelId="{E5023701-8F12-4484-A557-D6F71A5BECB1}" type="presOf" srcId="{9F267D1F-9565-479D-963D-DD46B5F3634D}" destId="{E954B06A-FD29-4684-A680-F59F7CCED242}" srcOrd="0" destOrd="0" presId="urn:microsoft.com/office/officeart/2005/8/layout/vList5"/>
    <dgm:cxn modelId="{6CCB4505-656F-485D-8FFB-9F25F9F0E240}" srcId="{C7A8F91D-BB04-48E3-9907-2462C8C7C601}" destId="{53A55306-8AC9-4527-9A0A-711568F1FA6B}" srcOrd="0" destOrd="0" parTransId="{47D8F898-9097-48E1-B0EC-9E6E0A816982}" sibTransId="{3F7FAFD5-32B3-4080-8FD8-4B2BBE203AE8}"/>
    <dgm:cxn modelId="{35C5D606-20F7-4178-8001-DDA663DB5B1D}" srcId="{01C964AE-70C5-42A3-B8E6-0D5E1720172A}" destId="{2885459A-0ADA-4D9F-BE2D-8D27E46AD9DB}" srcOrd="0" destOrd="0" parTransId="{F80D492C-1B0F-44D3-B8F6-86F774C3AAD2}" sibTransId="{03C14295-8B65-4EC7-8A17-7FC6A252D18C}"/>
    <dgm:cxn modelId="{72C6090C-7469-48FE-8457-CA8BBA535D75}" srcId="{01C964AE-70C5-42A3-B8E6-0D5E1720172A}" destId="{4BE80BCC-5065-4826-8673-FF83B6D5EA2B}" srcOrd="5" destOrd="0" parTransId="{83646253-412F-4E1D-8416-B31BF2F8F3C6}" sibTransId="{C0DAB0B0-7B2D-49B8-A0BF-E84880D7C482}"/>
    <dgm:cxn modelId="{F3B3450D-274D-4C78-9574-B1BA6C8F65E2}" type="presOf" srcId="{E4893FAC-4768-4299-82FC-5DB043D68ADD}" destId="{087BBB7C-B4D0-46A8-94B1-320BEF4CDEA6}" srcOrd="0" destOrd="0" presId="urn:microsoft.com/office/officeart/2005/8/layout/vList5"/>
    <dgm:cxn modelId="{65E4F211-6CF4-4C5C-B9DB-E04DC6BA47D5}" srcId="{A343349D-7A3B-49C1-9420-0BCEF3E1847D}" destId="{EECBA3AF-9D5E-443E-9F4F-A85E10859929}" srcOrd="4" destOrd="0" parTransId="{2EF0A287-4708-4A35-89B4-88CAB7B7D1E7}" sibTransId="{739E916F-FC2C-41C2-AF37-241B3D566AF9}"/>
    <dgm:cxn modelId="{A5AD7312-1463-4B56-A022-B780161324F8}" srcId="{C7A8F91D-BB04-48E3-9907-2462C8C7C601}" destId="{A343349D-7A3B-49C1-9420-0BCEF3E1847D}" srcOrd="1" destOrd="0" parTransId="{0C8C34CB-FB8B-46F8-A1D0-278430D55E14}" sibTransId="{5009AF63-DF35-47B5-86E2-08CD190C8CBB}"/>
    <dgm:cxn modelId="{CBA69D20-BB36-43FD-827B-026D35FD7C80}" type="presOf" srcId="{B228EB92-E870-4A97-BBE2-A9E48F4566D3}" destId="{087BBB7C-B4D0-46A8-94B1-320BEF4CDEA6}" srcOrd="0" destOrd="2" presId="urn:microsoft.com/office/officeart/2005/8/layout/vList5"/>
    <dgm:cxn modelId="{AAF5552E-8A02-43FE-BBA9-0AA83C432270}" type="presOf" srcId="{A343349D-7A3B-49C1-9420-0BCEF3E1847D}" destId="{227F5017-0E1A-4A78-8D69-112BB7DDC58A}" srcOrd="0" destOrd="0" presId="urn:microsoft.com/office/officeart/2005/8/layout/vList5"/>
    <dgm:cxn modelId="{8D725A34-2717-4FED-973E-F5AD50A7BFD4}" srcId="{01C964AE-70C5-42A3-B8E6-0D5E1720172A}" destId="{5C9E4730-9F55-4C1B-BE27-40BE7D7EDB90}" srcOrd="4" destOrd="0" parTransId="{F9126644-B018-487C-A51C-F7D053A2D280}" sibTransId="{64B1D242-75B5-4969-9E3E-A0595305F371}"/>
    <dgm:cxn modelId="{A8B53E61-C5DE-481F-8FAB-A21AA06A6753}" type="presOf" srcId="{BDA2ABF3-5FB4-4014-9165-B70C890927DE}" destId="{087BBB7C-B4D0-46A8-94B1-320BEF4CDEA6}" srcOrd="0" destOrd="3" presId="urn:microsoft.com/office/officeart/2005/8/layout/vList5"/>
    <dgm:cxn modelId="{34344B67-913B-49EE-A1EF-E47136EEB4F3}" type="presOf" srcId="{C7A8F91D-BB04-48E3-9907-2462C8C7C601}" destId="{4589A5F8-0306-4288-89D2-16CC39C99ADB}" srcOrd="0" destOrd="0" presId="urn:microsoft.com/office/officeart/2005/8/layout/vList5"/>
    <dgm:cxn modelId="{C17C5467-925C-4D65-B63F-85BFF51FA36C}" type="presOf" srcId="{4BE80BCC-5065-4826-8673-FF83B6D5EA2B}" destId="{F1B45FB4-38D3-448B-911F-2BF954A5F886}" srcOrd="0" destOrd="5" presId="urn:microsoft.com/office/officeart/2005/8/layout/vList5"/>
    <dgm:cxn modelId="{BE8B8B6F-4A60-4F5B-A424-C871068028A3}" type="presOf" srcId="{53A55306-8AC9-4527-9A0A-711568F1FA6B}" destId="{A7CF08C1-DD8D-419D-B1F3-B3E01A1DAF56}" srcOrd="0" destOrd="0" presId="urn:microsoft.com/office/officeart/2005/8/layout/vList5"/>
    <dgm:cxn modelId="{8697E171-3508-47E9-B0F5-4982F9E7D0CA}" srcId="{A343349D-7A3B-49C1-9420-0BCEF3E1847D}" destId="{B228EB92-E870-4A97-BBE2-A9E48F4566D3}" srcOrd="2" destOrd="0" parTransId="{D1C5EBE3-FEED-4F44-B16C-1FBA6C2938C6}" sibTransId="{1F2C46F0-328C-44CB-8BE2-7B15196B6701}"/>
    <dgm:cxn modelId="{EBC35D75-8603-4B62-87E6-22490365C867}" srcId="{01C964AE-70C5-42A3-B8E6-0D5E1720172A}" destId="{A238E295-AAD1-4CD1-B62E-4DECA8652752}" srcOrd="2" destOrd="0" parTransId="{4D1A2892-8EAC-43E8-83FD-75459A36C2A3}" sibTransId="{E19FE49B-D1AF-4188-9783-FD14DE19D00A}"/>
    <dgm:cxn modelId="{938D0C56-1E12-42D9-9DD4-B26FD64F021B}" type="presOf" srcId="{1C9308BC-D292-411C-88F0-901AA2A3B029}" destId="{F1B45FB4-38D3-448B-911F-2BF954A5F886}" srcOrd="0" destOrd="6" presId="urn:microsoft.com/office/officeart/2005/8/layout/vList5"/>
    <dgm:cxn modelId="{38645957-D811-4A71-8795-CDB4F9D11A12}" srcId="{A343349D-7A3B-49C1-9420-0BCEF3E1847D}" destId="{2BCD205C-5346-40FC-A61E-494C413CE0D9}" srcOrd="1" destOrd="0" parTransId="{0114DA12-B072-4715-B359-14FE209CD9F4}" sibTransId="{2BB31A19-C434-45B2-8245-B7C06B13FE4A}"/>
    <dgm:cxn modelId="{8C258B82-F165-4E7D-B00C-625136D0BAB6}" type="presOf" srcId="{01C964AE-70C5-42A3-B8E6-0D5E1720172A}" destId="{26B84520-4A28-4FF3-8842-E5D41B635927}" srcOrd="0" destOrd="0" presId="urn:microsoft.com/office/officeart/2005/8/layout/vList5"/>
    <dgm:cxn modelId="{3D7C7E86-9F7D-4B30-B91B-2E0DD652DBCC}" srcId="{01C964AE-70C5-42A3-B8E6-0D5E1720172A}" destId="{CA7C3914-E1F5-4970-AA87-21808004A97B}" srcOrd="1" destOrd="0" parTransId="{C909CB49-3462-4A93-A557-5A5C6A54634B}" sibTransId="{65323B2F-C76D-45BE-B7CE-20D64FC55783}"/>
    <dgm:cxn modelId="{2CED7087-4F63-4D1E-9663-FB8FA540EA8F}" srcId="{A343349D-7A3B-49C1-9420-0BCEF3E1847D}" destId="{E4893FAC-4768-4299-82FC-5DB043D68ADD}" srcOrd="0" destOrd="0" parTransId="{86E90FEB-26C9-437B-AFA7-767814CE4BDC}" sibTransId="{E74B31EB-819D-4112-85D8-158F4659CDFB}"/>
    <dgm:cxn modelId="{A949B58D-CE98-441D-AEFE-8CC581AAECAE}" type="presOf" srcId="{5C9E4730-9F55-4C1B-BE27-40BE7D7EDB90}" destId="{F1B45FB4-38D3-448B-911F-2BF954A5F886}" srcOrd="0" destOrd="4" presId="urn:microsoft.com/office/officeart/2005/8/layout/vList5"/>
    <dgm:cxn modelId="{30DB6B9F-FD10-4E5A-9EAA-182D8B539D0A}" srcId="{01C964AE-70C5-42A3-B8E6-0D5E1720172A}" destId="{1C9308BC-D292-411C-88F0-901AA2A3B029}" srcOrd="6" destOrd="0" parTransId="{DF35A48E-639C-4DF0-8B50-BDE37F11F8C1}" sibTransId="{309A468B-30D7-4368-AFE1-245E1E9B1C04}"/>
    <dgm:cxn modelId="{63065DA2-462B-4F93-8E48-F5137D684898}" srcId="{C7A8F91D-BB04-48E3-9907-2462C8C7C601}" destId="{01C964AE-70C5-42A3-B8E6-0D5E1720172A}" srcOrd="2" destOrd="0" parTransId="{C8E2284D-3448-455E-B0E7-5C8DAD90FB88}" sibTransId="{10EEF73F-39CB-4A37-AD4F-A80D9F2CDDD2}"/>
    <dgm:cxn modelId="{1315BCAC-2E53-4CE4-9291-5E7330B21F58}" type="presOf" srcId="{EECBA3AF-9D5E-443E-9F4F-A85E10859929}" destId="{087BBB7C-B4D0-46A8-94B1-320BEF4CDEA6}" srcOrd="0" destOrd="4" presId="urn:microsoft.com/office/officeart/2005/8/layout/vList5"/>
    <dgm:cxn modelId="{BC663DB0-43FF-4F09-B7B8-BA32C87F4866}" srcId="{01C964AE-70C5-42A3-B8E6-0D5E1720172A}" destId="{E29AD84C-BCF3-4C9A-A00C-623DFCD9BC58}" srcOrd="3" destOrd="0" parTransId="{8F416BD3-6C82-459E-9578-F617DE04E607}" sibTransId="{97143A02-C645-411E-8AA2-EDB307912B7B}"/>
    <dgm:cxn modelId="{461113B4-7ED9-48A0-86BA-FC0EA2D9F13F}" type="presOf" srcId="{2885459A-0ADA-4D9F-BE2D-8D27E46AD9DB}" destId="{F1B45FB4-38D3-448B-911F-2BF954A5F886}" srcOrd="0" destOrd="0" presId="urn:microsoft.com/office/officeart/2005/8/layout/vList5"/>
    <dgm:cxn modelId="{3209C4B7-4536-4EA7-9851-92670D3A1C33}" type="presOf" srcId="{E29AD84C-BCF3-4C9A-A00C-623DFCD9BC58}" destId="{F1B45FB4-38D3-448B-911F-2BF954A5F886}" srcOrd="0" destOrd="3" presId="urn:microsoft.com/office/officeart/2005/8/layout/vList5"/>
    <dgm:cxn modelId="{BEC577BA-D37D-4135-BC8B-F16A6B70C01D}" type="presOf" srcId="{CA7C3914-E1F5-4970-AA87-21808004A97B}" destId="{F1B45FB4-38D3-448B-911F-2BF954A5F886}" srcOrd="0" destOrd="1" presId="urn:microsoft.com/office/officeart/2005/8/layout/vList5"/>
    <dgm:cxn modelId="{DFEC6FE4-12E1-421B-82C1-1B95149FEA86}" type="presOf" srcId="{2BCD205C-5346-40FC-A61E-494C413CE0D9}" destId="{087BBB7C-B4D0-46A8-94B1-320BEF4CDEA6}" srcOrd="0" destOrd="1" presId="urn:microsoft.com/office/officeart/2005/8/layout/vList5"/>
    <dgm:cxn modelId="{85DDA5E9-84F3-4FEF-8FAC-A12AC5C15D25}" srcId="{53A55306-8AC9-4527-9A0A-711568F1FA6B}" destId="{9F267D1F-9565-479D-963D-DD46B5F3634D}" srcOrd="0" destOrd="0" parTransId="{041E1401-88CC-4BF4-9E60-6C70AF0457F7}" sibTransId="{1A5AC50E-476A-47E2-8FBF-A78315ACB0F5}"/>
    <dgm:cxn modelId="{3D368AF2-3E4F-4573-A04C-EBCE7414950F}" type="presOf" srcId="{A238E295-AAD1-4CD1-B62E-4DECA8652752}" destId="{F1B45FB4-38D3-448B-911F-2BF954A5F886}" srcOrd="0" destOrd="2" presId="urn:microsoft.com/office/officeart/2005/8/layout/vList5"/>
    <dgm:cxn modelId="{550D74F5-C277-4BD6-ADE3-37E6BFB63DF3}" srcId="{A343349D-7A3B-49C1-9420-0BCEF3E1847D}" destId="{BDA2ABF3-5FB4-4014-9165-B70C890927DE}" srcOrd="3" destOrd="0" parTransId="{1349E5C1-FD64-4191-B813-C0C5124ACCAC}" sibTransId="{F748F73E-3ED3-4D11-B56D-71E4B268A28A}"/>
    <dgm:cxn modelId="{AFF619C7-C2ED-4912-B3DB-33F9F41D05A4}" type="presParOf" srcId="{4589A5F8-0306-4288-89D2-16CC39C99ADB}" destId="{FCEDA362-98DF-4A6A-BF72-D35D016CEFC6}" srcOrd="0" destOrd="0" presId="urn:microsoft.com/office/officeart/2005/8/layout/vList5"/>
    <dgm:cxn modelId="{670935D9-7DF2-4B49-B1B3-3C3E28C367DB}" type="presParOf" srcId="{FCEDA362-98DF-4A6A-BF72-D35D016CEFC6}" destId="{A7CF08C1-DD8D-419D-B1F3-B3E01A1DAF56}" srcOrd="0" destOrd="0" presId="urn:microsoft.com/office/officeart/2005/8/layout/vList5"/>
    <dgm:cxn modelId="{CA9A954E-C6FB-448A-AA52-506DAC7AF4CE}" type="presParOf" srcId="{FCEDA362-98DF-4A6A-BF72-D35D016CEFC6}" destId="{E954B06A-FD29-4684-A680-F59F7CCED242}" srcOrd="1" destOrd="0" presId="urn:microsoft.com/office/officeart/2005/8/layout/vList5"/>
    <dgm:cxn modelId="{A237212F-AE13-4ED4-B801-0C7379D62CA4}" type="presParOf" srcId="{4589A5F8-0306-4288-89D2-16CC39C99ADB}" destId="{D6C51E9B-288B-469C-ADA5-D99ABD0FD7A3}" srcOrd="1" destOrd="0" presId="urn:microsoft.com/office/officeart/2005/8/layout/vList5"/>
    <dgm:cxn modelId="{4F449331-BF8E-4775-B084-1B438B48D3F1}" type="presParOf" srcId="{4589A5F8-0306-4288-89D2-16CC39C99ADB}" destId="{CDC2D677-0C90-4DD9-9EF3-84122FF68927}" srcOrd="2" destOrd="0" presId="urn:microsoft.com/office/officeart/2005/8/layout/vList5"/>
    <dgm:cxn modelId="{B0E1CA1F-0EAD-41E5-BF0F-304C66A5A6E8}" type="presParOf" srcId="{CDC2D677-0C90-4DD9-9EF3-84122FF68927}" destId="{227F5017-0E1A-4A78-8D69-112BB7DDC58A}" srcOrd="0" destOrd="0" presId="urn:microsoft.com/office/officeart/2005/8/layout/vList5"/>
    <dgm:cxn modelId="{2591D34D-8B0D-4636-99CD-7778F1D2EFF3}" type="presParOf" srcId="{CDC2D677-0C90-4DD9-9EF3-84122FF68927}" destId="{087BBB7C-B4D0-46A8-94B1-320BEF4CDEA6}" srcOrd="1" destOrd="0" presId="urn:microsoft.com/office/officeart/2005/8/layout/vList5"/>
    <dgm:cxn modelId="{7822013A-8F35-40DF-AAAD-C94B3C1E2295}" type="presParOf" srcId="{4589A5F8-0306-4288-89D2-16CC39C99ADB}" destId="{F58498B6-72D5-409D-B76C-80CC3E3150C8}" srcOrd="3" destOrd="0" presId="urn:microsoft.com/office/officeart/2005/8/layout/vList5"/>
    <dgm:cxn modelId="{7F75B6B6-DE3F-4614-A871-830A3E88F0BD}" type="presParOf" srcId="{4589A5F8-0306-4288-89D2-16CC39C99ADB}" destId="{000DFCBC-3080-4D4A-AF07-E653BCA03026}" srcOrd="4" destOrd="0" presId="urn:microsoft.com/office/officeart/2005/8/layout/vList5"/>
    <dgm:cxn modelId="{9221E264-6006-4883-8601-56E115A5CF74}" type="presParOf" srcId="{000DFCBC-3080-4D4A-AF07-E653BCA03026}" destId="{26B84520-4A28-4FF3-8842-E5D41B635927}" srcOrd="0" destOrd="0" presId="urn:microsoft.com/office/officeart/2005/8/layout/vList5"/>
    <dgm:cxn modelId="{60A0DA5B-5B1F-424D-BC05-D60347482166}" type="presParOf" srcId="{000DFCBC-3080-4D4A-AF07-E653BCA03026}" destId="{F1B45FB4-38D3-448B-911F-2BF954A5F8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742388-2085-4D8B-9EF9-271751BC7C4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it-IT"/>
        </a:p>
      </dgm:t>
    </dgm:pt>
    <dgm:pt modelId="{8C570A29-0DD0-41FF-86DB-0A93A6B621EE}">
      <dgm:prSet phldrT="[Testo]" custT="1"/>
      <dgm:spPr/>
      <dgm:t>
        <a:bodyPr/>
        <a:lstStyle/>
        <a:p>
          <a:pPr algn="ctr"/>
          <a:r>
            <a:rPr lang="it-IT" sz="1400" b="0"/>
            <a:t>3. </a:t>
          </a:r>
          <a:r>
            <a:rPr lang="it-IT" sz="1400" b="1"/>
            <a:t>DIDATTICA INDIVIDUALIZZATA E PERSONALIZZATA</a:t>
          </a:r>
          <a:br>
            <a:rPr lang="it-IT" sz="1400" b="0"/>
          </a:br>
          <a:r>
            <a:rPr lang="it-IT" sz="1400" b="0"/>
            <a:t>STRUMENTI COMPENSATIVI, MISURE DISPENSATIVE</a:t>
          </a:r>
          <a:endParaRPr lang="it-IT" sz="1400" b="0">
            <a:solidFill>
              <a:schemeClr val="bg1"/>
            </a:solidFill>
          </a:endParaRPr>
        </a:p>
      </dgm:t>
    </dgm:pt>
    <dgm:pt modelId="{B72C2C44-C4DB-4D97-87A5-F705E3E9077E}" type="parTrans" cxnId="{7AF2DE6E-5E70-4995-9D52-2C4CD3E8E133}">
      <dgm:prSet/>
      <dgm:spPr/>
      <dgm:t>
        <a:bodyPr/>
        <a:lstStyle/>
        <a:p>
          <a:endParaRPr lang="it-IT"/>
        </a:p>
      </dgm:t>
    </dgm:pt>
    <dgm:pt modelId="{58AEE765-62C6-4DF3-B160-FCB8561CA727}" type="sibTrans" cxnId="{7AF2DE6E-5E70-4995-9D52-2C4CD3E8E133}">
      <dgm:prSet/>
      <dgm:spPr/>
      <dgm:t>
        <a:bodyPr/>
        <a:lstStyle/>
        <a:p>
          <a:endParaRPr lang="it-IT"/>
        </a:p>
      </dgm:t>
    </dgm:pt>
    <dgm:pt modelId="{2350FBBA-20D4-49D2-A4D0-06487C0BF77A}">
      <dgm:prSet phldrT="[Testo]" custT="1"/>
      <dgm:spPr/>
      <dgm:t>
        <a:bodyPr/>
        <a:lstStyle/>
        <a:p>
          <a:r>
            <a:rPr lang="it-IT" sz="1600" i="1"/>
            <a:t>3.1 Documentazione dei percorsi didattici</a:t>
          </a:r>
          <a:endParaRPr lang="it-IT" sz="1600" b="0"/>
        </a:p>
      </dgm:t>
    </dgm:pt>
    <dgm:pt modelId="{3F12E157-D182-4A2E-BD98-D38EA81A6620}" type="sibTrans" cxnId="{DD3222C5-66A6-4B59-A2C5-23ACA3C0D0D5}">
      <dgm:prSet/>
      <dgm:spPr/>
      <dgm:t>
        <a:bodyPr/>
        <a:lstStyle/>
        <a:p>
          <a:endParaRPr lang="it-IT"/>
        </a:p>
      </dgm:t>
    </dgm:pt>
    <dgm:pt modelId="{9D874A4B-8103-46DD-8D93-47CE4ABC777E}" type="parTrans" cxnId="{DD3222C5-66A6-4B59-A2C5-23ACA3C0D0D5}">
      <dgm:prSet/>
      <dgm:spPr/>
      <dgm:t>
        <a:bodyPr/>
        <a:lstStyle/>
        <a:p>
          <a:endParaRPr lang="it-IT"/>
        </a:p>
      </dgm:t>
    </dgm:pt>
    <dgm:pt modelId="{ABAE00B1-C60E-44D5-999C-BBFE3929F21C}" type="pres">
      <dgm:prSet presAssocID="{CC742388-2085-4D8B-9EF9-271751BC7C45}" presName="Name0" presStyleCnt="0">
        <dgm:presLayoutVars>
          <dgm:dir/>
          <dgm:animLvl val="lvl"/>
          <dgm:resizeHandles val="exact"/>
        </dgm:presLayoutVars>
      </dgm:prSet>
      <dgm:spPr/>
    </dgm:pt>
    <dgm:pt modelId="{DE57296F-3999-4710-A188-9551DC9B560C}" type="pres">
      <dgm:prSet presAssocID="{8C570A29-0DD0-41FF-86DB-0A93A6B621EE}" presName="linNode" presStyleCnt="0"/>
      <dgm:spPr/>
    </dgm:pt>
    <dgm:pt modelId="{AE72532E-6F1B-44ED-AA3A-E27ABF1DF409}" type="pres">
      <dgm:prSet presAssocID="{8C570A29-0DD0-41FF-86DB-0A93A6B621EE}" presName="parentText" presStyleLbl="node1" presStyleIdx="0" presStyleCnt="1" custScaleX="117391" custLinFactNeighborX="-30984">
        <dgm:presLayoutVars>
          <dgm:chMax val="1"/>
          <dgm:bulletEnabled val="1"/>
        </dgm:presLayoutVars>
      </dgm:prSet>
      <dgm:spPr/>
    </dgm:pt>
    <dgm:pt modelId="{33625DB0-B9AD-4376-B4A5-982399356A13}" type="pres">
      <dgm:prSet presAssocID="{8C570A29-0DD0-41FF-86DB-0A93A6B621EE}" presName="descendantText" presStyleLbl="alignAccFollowNode1" presStyleIdx="0" presStyleCnt="1" custScaleX="87500">
        <dgm:presLayoutVars>
          <dgm:bulletEnabled val="1"/>
        </dgm:presLayoutVars>
      </dgm:prSet>
      <dgm:spPr/>
    </dgm:pt>
  </dgm:ptLst>
  <dgm:cxnLst>
    <dgm:cxn modelId="{7AF2DE6E-5E70-4995-9D52-2C4CD3E8E133}" srcId="{CC742388-2085-4D8B-9EF9-271751BC7C45}" destId="{8C570A29-0DD0-41FF-86DB-0A93A6B621EE}" srcOrd="0" destOrd="0" parTransId="{B72C2C44-C4DB-4D97-87A5-F705E3E9077E}" sibTransId="{58AEE765-62C6-4DF3-B160-FCB8561CA727}"/>
    <dgm:cxn modelId="{6EC2CCBF-60DE-4230-B0CA-0F78315A763E}" type="presOf" srcId="{CC742388-2085-4D8B-9EF9-271751BC7C45}" destId="{ABAE00B1-C60E-44D5-999C-BBFE3929F21C}" srcOrd="0" destOrd="0" presId="urn:microsoft.com/office/officeart/2005/8/layout/vList5"/>
    <dgm:cxn modelId="{9E734EC4-DFB0-4E11-B55B-9ED79BC526C9}" type="presOf" srcId="{8C570A29-0DD0-41FF-86DB-0A93A6B621EE}" destId="{AE72532E-6F1B-44ED-AA3A-E27ABF1DF409}" srcOrd="0" destOrd="0" presId="urn:microsoft.com/office/officeart/2005/8/layout/vList5"/>
    <dgm:cxn modelId="{DD3222C5-66A6-4B59-A2C5-23ACA3C0D0D5}" srcId="{8C570A29-0DD0-41FF-86DB-0A93A6B621EE}" destId="{2350FBBA-20D4-49D2-A4D0-06487C0BF77A}" srcOrd="0" destOrd="0" parTransId="{9D874A4B-8103-46DD-8D93-47CE4ABC777E}" sibTransId="{3F12E157-D182-4A2E-BD98-D38EA81A6620}"/>
    <dgm:cxn modelId="{E025F4E5-D90C-4357-87CD-174BFED314BB}" type="presOf" srcId="{2350FBBA-20D4-49D2-A4D0-06487C0BF77A}" destId="{33625DB0-B9AD-4376-B4A5-982399356A13}" srcOrd="0" destOrd="0" presId="urn:microsoft.com/office/officeart/2005/8/layout/vList5"/>
    <dgm:cxn modelId="{AFEE7D84-17B4-4324-971A-AD7AB5E58B1C}" type="presParOf" srcId="{ABAE00B1-C60E-44D5-999C-BBFE3929F21C}" destId="{DE57296F-3999-4710-A188-9551DC9B560C}" srcOrd="0" destOrd="0" presId="urn:microsoft.com/office/officeart/2005/8/layout/vList5"/>
    <dgm:cxn modelId="{7F788010-C703-4368-8360-CFBA56D9035C}" type="presParOf" srcId="{DE57296F-3999-4710-A188-9551DC9B560C}" destId="{AE72532E-6F1B-44ED-AA3A-E27ABF1DF409}" srcOrd="0" destOrd="0" presId="urn:microsoft.com/office/officeart/2005/8/layout/vList5"/>
    <dgm:cxn modelId="{1666920C-DDA5-4244-9C3E-90477A3971B4}" type="presParOf" srcId="{DE57296F-3999-4710-A188-9551DC9B560C}" destId="{33625DB0-B9AD-4376-B4A5-982399356A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A8F91D-BB04-48E3-9907-2462C8C7C601}" type="doc">
      <dgm:prSet loTypeId="urn:microsoft.com/office/officeart/2016/7/layout/VerticalSolidActionList" loCatId="List" qsTypeId="urn:microsoft.com/office/officeart/2005/8/quickstyle/simple2" qsCatId="simple" csTypeId="urn:microsoft.com/office/officeart/2005/8/colors/colorful5" csCatId="colorful" phldr="1"/>
      <dgm:spPr/>
      <dgm:t>
        <a:bodyPr/>
        <a:lstStyle/>
        <a:p>
          <a:endParaRPr lang="it-IT"/>
        </a:p>
      </dgm:t>
    </dgm:pt>
    <dgm:pt modelId="{53A55306-8AC9-4527-9A0A-711568F1FA6B}">
      <dgm:prSet phldrT="[Testo]"/>
      <dgm:spPr/>
      <dgm:t>
        <a:bodyPr/>
        <a:lstStyle/>
        <a:p>
          <a:r>
            <a:rPr lang="it-IT" b="1"/>
            <a:t>FINALITA’</a:t>
          </a:r>
        </a:p>
      </dgm:t>
    </dgm:pt>
    <dgm:pt modelId="{47D8F898-9097-48E1-B0EC-9E6E0A816982}" type="parTrans" cxnId="{6CCB4505-656F-485D-8FFB-9F25F9F0E240}">
      <dgm:prSet/>
      <dgm:spPr/>
      <dgm:t>
        <a:bodyPr/>
        <a:lstStyle/>
        <a:p>
          <a:endParaRPr lang="it-IT"/>
        </a:p>
      </dgm:t>
    </dgm:pt>
    <dgm:pt modelId="{3F7FAFD5-32B3-4080-8FD8-4B2BBE203AE8}" type="sibTrans" cxnId="{6CCB4505-656F-485D-8FFB-9F25F9F0E240}">
      <dgm:prSet/>
      <dgm:spPr/>
      <dgm:t>
        <a:bodyPr/>
        <a:lstStyle/>
        <a:p>
          <a:endParaRPr lang="it-IT"/>
        </a:p>
      </dgm:t>
    </dgm:pt>
    <dgm:pt modelId="{9F267D1F-9565-479D-963D-DD46B5F3634D}">
      <dgm:prSet phldrT="[Testo]"/>
      <dgm:spPr/>
      <dgm:t>
        <a:bodyPr/>
        <a:lstStyle/>
        <a:p>
          <a:pPr>
            <a:lnSpc>
              <a:spcPct val="100000"/>
            </a:lnSpc>
            <a:spcAft>
              <a:spcPts val="0"/>
            </a:spcAft>
          </a:pPr>
          <a:r>
            <a:rPr lang="it-IT" b="0" i="0" kern="1200"/>
            <a:t>Garantire  il diritto alla salute e all’apprendimento </a:t>
          </a:r>
        </a:p>
      </dgm:t>
    </dgm:pt>
    <dgm:pt modelId="{041E1401-88CC-4BF4-9E60-6C70AF0457F7}" type="parTrans" cxnId="{85DDA5E9-84F3-4FEF-8FAC-A12AC5C15D25}">
      <dgm:prSet/>
      <dgm:spPr/>
      <dgm:t>
        <a:bodyPr/>
        <a:lstStyle/>
        <a:p>
          <a:endParaRPr lang="it-IT"/>
        </a:p>
      </dgm:t>
    </dgm:pt>
    <dgm:pt modelId="{1A5AC50E-476A-47E2-8FBF-A78315ACB0F5}" type="sibTrans" cxnId="{85DDA5E9-84F3-4FEF-8FAC-A12AC5C15D25}">
      <dgm:prSet/>
      <dgm:spPr/>
      <dgm:t>
        <a:bodyPr/>
        <a:lstStyle/>
        <a:p>
          <a:endParaRPr lang="it-IT"/>
        </a:p>
      </dgm:t>
    </dgm:pt>
    <dgm:pt modelId="{A343349D-7A3B-49C1-9420-0BCEF3E1847D}">
      <dgm:prSet phldrT="[Testo]"/>
      <dgm:spPr/>
      <dgm:t>
        <a:bodyPr/>
        <a:lstStyle/>
        <a:p>
          <a:r>
            <a:rPr lang="it-IT" b="1"/>
            <a:t>DIDATTICA</a:t>
          </a:r>
        </a:p>
      </dgm:t>
    </dgm:pt>
    <dgm:pt modelId="{0C8C34CB-FB8B-46F8-A1D0-278430D55E14}" type="parTrans" cxnId="{A5AD7312-1463-4B56-A022-B780161324F8}">
      <dgm:prSet/>
      <dgm:spPr/>
      <dgm:t>
        <a:bodyPr/>
        <a:lstStyle/>
        <a:p>
          <a:endParaRPr lang="it-IT"/>
        </a:p>
      </dgm:t>
    </dgm:pt>
    <dgm:pt modelId="{5009AF63-DF35-47B5-86E2-08CD190C8CBB}" type="sibTrans" cxnId="{A5AD7312-1463-4B56-A022-B780161324F8}">
      <dgm:prSet/>
      <dgm:spPr/>
      <dgm:t>
        <a:bodyPr/>
        <a:lstStyle/>
        <a:p>
          <a:endParaRPr lang="it-IT"/>
        </a:p>
      </dgm:t>
    </dgm:pt>
    <dgm:pt modelId="{2BCD205C-5346-40FC-A61E-494C413CE0D9}">
      <dgm:prSet phldrT="[Testo]"/>
      <dgm:spPr/>
      <dgm:t>
        <a:bodyPr/>
        <a:lstStyle/>
        <a:p>
          <a:r>
            <a:rPr lang="it-IT"/>
            <a:t>Aperta, flessibile, integrata </a:t>
          </a:r>
        </a:p>
      </dgm:t>
    </dgm:pt>
    <dgm:pt modelId="{0114DA12-B072-4715-B359-14FE209CD9F4}" type="parTrans" cxnId="{38645957-D811-4A71-8795-CDB4F9D11A12}">
      <dgm:prSet/>
      <dgm:spPr/>
      <dgm:t>
        <a:bodyPr/>
        <a:lstStyle/>
        <a:p>
          <a:endParaRPr lang="it-IT"/>
        </a:p>
      </dgm:t>
    </dgm:pt>
    <dgm:pt modelId="{2BB31A19-C434-45B2-8245-B7C06B13FE4A}" type="sibTrans" cxnId="{38645957-D811-4A71-8795-CDB4F9D11A12}">
      <dgm:prSet/>
      <dgm:spPr/>
      <dgm:t>
        <a:bodyPr/>
        <a:lstStyle/>
        <a:p>
          <a:endParaRPr lang="it-IT"/>
        </a:p>
      </dgm:t>
    </dgm:pt>
    <dgm:pt modelId="{01C964AE-70C5-42A3-B8E6-0D5E1720172A}">
      <dgm:prSet phldrT="[Testo]"/>
      <dgm:spPr/>
      <dgm:t>
        <a:bodyPr/>
        <a:lstStyle/>
        <a:p>
          <a:r>
            <a:rPr lang="it-IT" b="1"/>
            <a:t>AZIONI DIDATTICHE</a:t>
          </a:r>
        </a:p>
      </dgm:t>
    </dgm:pt>
    <dgm:pt modelId="{C8E2284D-3448-455E-B0E7-5C8DAD90FB88}" type="parTrans" cxnId="{63065DA2-462B-4F93-8E48-F5137D684898}">
      <dgm:prSet/>
      <dgm:spPr/>
      <dgm:t>
        <a:bodyPr/>
        <a:lstStyle/>
        <a:p>
          <a:endParaRPr lang="it-IT"/>
        </a:p>
      </dgm:t>
    </dgm:pt>
    <dgm:pt modelId="{10EEF73F-39CB-4A37-AD4F-A80D9F2CDDD2}" type="sibTrans" cxnId="{63065DA2-462B-4F93-8E48-F5137D684898}">
      <dgm:prSet/>
      <dgm:spPr/>
      <dgm:t>
        <a:bodyPr/>
        <a:lstStyle/>
        <a:p>
          <a:endParaRPr lang="it-IT"/>
        </a:p>
      </dgm:t>
    </dgm:pt>
    <dgm:pt modelId="{D7DE8BC1-C373-4262-8D25-01CFD1573BE3}">
      <dgm:prSet phldrT="[Testo]"/>
      <dgm:spPr/>
      <dgm:t>
        <a:bodyPr/>
        <a:lstStyle/>
        <a:p>
          <a:r>
            <a:rPr lang="it-IT" sz="1100" b="0" i="0">
              <a:effectLst/>
              <a:latin typeface="Poppins" panose="00000500000000000000" pitchFamily="2" charset="0"/>
            </a:rPr>
            <a:t>Scheda progettazione didattica </a:t>
          </a:r>
          <a:endParaRPr lang="it-IT" sz="1100"/>
        </a:p>
      </dgm:t>
    </dgm:pt>
    <dgm:pt modelId="{94428EFE-3CF5-4C15-8009-5638426560CC}" type="parTrans" cxnId="{11D3CE3B-066A-4B7A-8B5C-CCE19975EBD6}">
      <dgm:prSet/>
      <dgm:spPr/>
      <dgm:t>
        <a:bodyPr/>
        <a:lstStyle/>
        <a:p>
          <a:endParaRPr lang="it-IT"/>
        </a:p>
      </dgm:t>
    </dgm:pt>
    <dgm:pt modelId="{16557C0D-B637-4174-8C45-55478C685598}" type="sibTrans" cxnId="{11D3CE3B-066A-4B7A-8B5C-CCE19975EBD6}">
      <dgm:prSet/>
      <dgm:spPr/>
      <dgm:t>
        <a:bodyPr/>
        <a:lstStyle/>
        <a:p>
          <a:endParaRPr lang="it-IT"/>
        </a:p>
      </dgm:t>
    </dgm:pt>
    <dgm:pt modelId="{99D7604F-DD0F-44F2-9F33-651E88453D02}">
      <dgm:prSet phldrT="[Testo]" custT="1"/>
      <dgm:spPr/>
      <dgm:t>
        <a:bodyPr/>
        <a:lstStyle/>
        <a:p>
          <a:r>
            <a:rPr lang="it-IT" sz="1100" b="0" i="0" kern="1200">
              <a:solidFill>
                <a:prstClr val="black">
                  <a:hueOff val="0"/>
                  <a:satOff val="0"/>
                  <a:lumOff val="0"/>
                  <a:alphaOff val="0"/>
                </a:prstClr>
              </a:solidFill>
              <a:effectLst/>
              <a:latin typeface="Poppins" panose="00000500000000000000" pitchFamily="2" charset="0"/>
              <a:ea typeface="+mn-ea"/>
              <a:cs typeface="+mn-cs"/>
            </a:rPr>
            <a:t>Sito articolazione progetti </a:t>
          </a:r>
          <a:r>
            <a:rPr lang="it-IT" sz="1100" b="0" i="0" kern="1200" err="1">
              <a:solidFill>
                <a:prstClr val="black">
                  <a:hueOff val="0"/>
                  <a:satOff val="0"/>
                  <a:lumOff val="0"/>
                  <a:alphaOff val="0"/>
                </a:prstClr>
              </a:solidFill>
              <a:effectLst/>
              <a:latin typeface="Poppins" panose="00000500000000000000" pitchFamily="2" charset="0"/>
              <a:ea typeface="+mn-ea"/>
              <a:cs typeface="+mn-cs"/>
            </a:rPr>
            <a:t>SiO</a:t>
          </a:r>
          <a:r>
            <a:rPr lang="it-IT" sz="1100" b="0" i="0" kern="1200">
              <a:solidFill>
                <a:prstClr val="black">
                  <a:hueOff val="0"/>
                  <a:satOff val="0"/>
                  <a:lumOff val="0"/>
                  <a:alphaOff val="0"/>
                </a:prstClr>
              </a:solidFill>
              <a:effectLst/>
              <a:latin typeface="Poppins" panose="00000500000000000000" pitchFamily="2" charset="0"/>
              <a:ea typeface="+mn-ea"/>
              <a:cs typeface="+mn-cs"/>
            </a:rPr>
            <a:t>-ID</a:t>
          </a:r>
        </a:p>
        <a:p>
          <a:r>
            <a:rPr lang="it-IT" sz="1100" b="0" i="0" kern="1200">
              <a:solidFill>
                <a:schemeClr val="bg1"/>
              </a:solidFill>
              <a:effectLst/>
              <a:latin typeface="Poppins" panose="00000500000000000000" pitchFamily="2" charset="0"/>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https://www.hshlombardia.it/</a:t>
          </a:r>
          <a:r>
            <a:rPr lang="it-IT" sz="1100" b="0" i="0" kern="1200">
              <a:solidFill>
                <a:schemeClr val="bg1"/>
              </a:solidFill>
              <a:effectLst/>
              <a:latin typeface="Poppins" panose="00000500000000000000" pitchFamily="2" charset="0"/>
              <a:ea typeface="+mn-ea"/>
              <a:cs typeface="+mn-cs"/>
            </a:rPr>
            <a:t> </a:t>
          </a:r>
          <a:endParaRPr lang="it-IT" sz="1100" kern="1200">
            <a:solidFill>
              <a:schemeClr val="bg1"/>
            </a:solidFill>
          </a:endParaRPr>
        </a:p>
      </dgm:t>
    </dgm:pt>
    <dgm:pt modelId="{3226485F-F275-4586-9BA4-0D120903A998}" type="parTrans" cxnId="{B7BD5FEC-6D91-4537-85A3-5416343D0576}">
      <dgm:prSet/>
      <dgm:spPr/>
      <dgm:t>
        <a:bodyPr/>
        <a:lstStyle/>
        <a:p>
          <a:endParaRPr lang="it-IT"/>
        </a:p>
      </dgm:t>
    </dgm:pt>
    <dgm:pt modelId="{3979A076-FF53-4863-A685-02FCE65EC9DE}" type="sibTrans" cxnId="{B7BD5FEC-6D91-4537-85A3-5416343D0576}">
      <dgm:prSet/>
      <dgm:spPr/>
      <dgm:t>
        <a:bodyPr/>
        <a:lstStyle/>
        <a:p>
          <a:endParaRPr lang="it-IT"/>
        </a:p>
      </dgm:t>
    </dgm:pt>
    <dgm:pt modelId="{3DB13B1B-D882-40BC-ADA6-4BC32335DE72}">
      <dgm:prSet phldrT="[Testo]" custT="1"/>
      <dgm:spPr/>
      <dgm:t>
        <a:bodyPr/>
        <a:lstStyle/>
        <a:p>
          <a:pPr algn="ctr"/>
          <a:r>
            <a:rPr lang="it-IT" sz="1400" b="1" kern="1200">
              <a:solidFill>
                <a:prstClr val="white"/>
              </a:solidFill>
              <a:latin typeface="Century Gothic" panose="020B0502020202020204"/>
              <a:ea typeface="+mn-ea"/>
              <a:cs typeface="+mn-cs"/>
            </a:rPr>
            <a:t>HSH Lombardia</a:t>
          </a:r>
        </a:p>
      </dgm:t>
    </dgm:pt>
    <dgm:pt modelId="{56EB6549-4586-4B33-B78C-FD9CCD7DFBFA}" type="parTrans" cxnId="{575851E1-4007-4CD1-AE63-97E9DA2DABFE}">
      <dgm:prSet/>
      <dgm:spPr/>
      <dgm:t>
        <a:bodyPr/>
        <a:lstStyle/>
        <a:p>
          <a:endParaRPr lang="it-IT"/>
        </a:p>
      </dgm:t>
    </dgm:pt>
    <dgm:pt modelId="{C6FA5224-44DB-40DB-AE17-9F4FF0B52859}" type="sibTrans" cxnId="{575851E1-4007-4CD1-AE63-97E9DA2DABFE}">
      <dgm:prSet/>
      <dgm:spPr/>
      <dgm:t>
        <a:bodyPr/>
        <a:lstStyle/>
        <a:p>
          <a:endParaRPr lang="it-IT"/>
        </a:p>
      </dgm:t>
    </dgm:pt>
    <dgm:pt modelId="{169DDC26-FF23-4567-8493-01465B1FA461}">
      <dgm:prSet phldrT="[Testo]"/>
      <dgm:spPr/>
      <dgm:t>
        <a:bodyPr/>
        <a:lstStyle/>
        <a:p>
          <a:pPr>
            <a:lnSpc>
              <a:spcPct val="100000"/>
            </a:lnSpc>
            <a:spcAft>
              <a:spcPts val="0"/>
            </a:spcAft>
          </a:pPr>
          <a:r>
            <a:rPr lang="it-IT" b="0" i="0" kern="1200"/>
            <a:t>Prevenire le difficoltà di studenti: </a:t>
          </a:r>
        </a:p>
        <a:p>
          <a:pPr>
            <a:lnSpc>
              <a:spcPct val="100000"/>
            </a:lnSpc>
            <a:spcAft>
              <a:spcPts val="0"/>
            </a:spcAft>
          </a:pPr>
          <a:r>
            <a:rPr lang="it-IT" b="0" i="0" kern="1200"/>
            <a:t>    -affetti da gravi patologie </a:t>
          </a:r>
        </a:p>
        <a:p>
          <a:pPr>
            <a:lnSpc>
              <a:spcPct val="100000"/>
            </a:lnSpc>
            <a:spcAft>
              <a:spcPts val="0"/>
            </a:spcAft>
          </a:pPr>
          <a:r>
            <a:rPr lang="it-IT" b="0" i="0" kern="1200"/>
            <a:t>    -impediti a frequentare la scuola per un periodo di almeno trenta   </a:t>
          </a:r>
        </a:p>
        <a:p>
          <a:pPr>
            <a:lnSpc>
              <a:spcPct val="100000"/>
            </a:lnSpc>
            <a:spcAft>
              <a:spcPts val="0"/>
            </a:spcAft>
          </a:pPr>
          <a:r>
            <a:rPr lang="it-IT" b="0" i="0" kern="1200"/>
            <a:t>      giorni, anche non continuativi, </a:t>
          </a:r>
          <a:r>
            <a:rPr lang="it-IT" b="0" i="0" kern="1200">
              <a:latin typeface="Century Gothic" panose="020B0502020202020204"/>
              <a:ea typeface="+mn-ea"/>
              <a:cs typeface="+mn-cs"/>
            </a:rPr>
            <a:t>durante l’anno scolastico</a:t>
          </a:r>
        </a:p>
      </dgm:t>
    </dgm:pt>
    <dgm:pt modelId="{5FC99417-F9C6-449D-BF8C-43424D9620BC}" type="parTrans" cxnId="{8087B6FA-3620-4C97-8407-96C57129AB13}">
      <dgm:prSet/>
      <dgm:spPr/>
      <dgm:t>
        <a:bodyPr/>
        <a:lstStyle/>
        <a:p>
          <a:endParaRPr lang="it-IT"/>
        </a:p>
      </dgm:t>
    </dgm:pt>
    <dgm:pt modelId="{C1C20AB9-5CD8-4E6A-82BB-5C95193000B4}" type="sibTrans" cxnId="{8087B6FA-3620-4C97-8407-96C57129AB13}">
      <dgm:prSet/>
      <dgm:spPr/>
      <dgm:t>
        <a:bodyPr/>
        <a:lstStyle/>
        <a:p>
          <a:endParaRPr lang="it-IT"/>
        </a:p>
      </dgm:t>
    </dgm:pt>
    <dgm:pt modelId="{72DFFF19-95D3-44E9-B535-CC01C8A8D99D}">
      <dgm:prSet phldrT="[Testo]"/>
      <dgm:spPr/>
      <dgm:t>
        <a:bodyPr/>
        <a:lstStyle/>
        <a:p>
          <a:r>
            <a:rPr lang="it-IT"/>
            <a:t>Fortemente innovativa nei metodi e nelle strumentazioni</a:t>
          </a:r>
        </a:p>
      </dgm:t>
    </dgm:pt>
    <dgm:pt modelId="{1E239B3F-3246-42D9-AD2F-9E97E077AA3C}" type="parTrans" cxnId="{09DA1418-2C22-4FB4-BA49-DF8BAE96B211}">
      <dgm:prSet/>
      <dgm:spPr/>
      <dgm:t>
        <a:bodyPr/>
        <a:lstStyle/>
        <a:p>
          <a:endParaRPr lang="it-IT"/>
        </a:p>
      </dgm:t>
    </dgm:pt>
    <dgm:pt modelId="{147A9C39-AFF9-4B72-B631-6E3F3E6BFF78}" type="sibTrans" cxnId="{09DA1418-2C22-4FB4-BA49-DF8BAE96B211}">
      <dgm:prSet/>
      <dgm:spPr/>
      <dgm:t>
        <a:bodyPr/>
        <a:lstStyle/>
        <a:p>
          <a:endParaRPr lang="it-IT"/>
        </a:p>
      </dgm:t>
    </dgm:pt>
    <dgm:pt modelId="{E7EBD2FE-A68F-48DA-A869-0090B04F5992}">
      <dgm:prSet phldrT="[Testo]" custT="1"/>
      <dgm:spPr/>
      <dgm:t>
        <a:bodyPr/>
        <a:lstStyle/>
        <a:p>
          <a:pPr>
            <a:buFont typeface="Arial" panose="020B0604020202020204" pitchFamily="34" charset="0"/>
            <a:buChar char="•"/>
          </a:pPr>
          <a:r>
            <a:rPr lang="it-IT" sz="1100" b="0" i="0">
              <a:effectLst/>
              <a:latin typeface="Poppins" panose="00000500000000000000" pitchFamily="2" charset="0"/>
            </a:rPr>
            <a:t>Se il progetto supera i 60 giorni necessaria compilazione di</a:t>
          </a:r>
        </a:p>
        <a:p>
          <a:pPr>
            <a:buFont typeface="Arial" panose="020B0604020202020204" pitchFamily="34" charset="0"/>
            <a:buChar char="•"/>
          </a:pPr>
          <a:r>
            <a:rPr lang="it-IT" sz="1400" b="1" i="0">
              <a:effectLst/>
              <a:latin typeface="Poppins" panose="00000500000000000000" pitchFamily="2" charset="0"/>
            </a:rPr>
            <a:t>Percorso Personalizzato di Apprendimento (PPA) </a:t>
          </a:r>
          <a:endParaRPr lang="it-IT" sz="1400" b="1"/>
        </a:p>
      </dgm:t>
    </dgm:pt>
    <dgm:pt modelId="{BCFB5BF9-317F-453F-AC09-7BFA2D18EDCE}" type="parTrans" cxnId="{3CDA6753-BDCA-482B-B198-57525D218C1C}">
      <dgm:prSet/>
      <dgm:spPr/>
      <dgm:t>
        <a:bodyPr/>
        <a:lstStyle/>
        <a:p>
          <a:endParaRPr lang="it-IT"/>
        </a:p>
      </dgm:t>
    </dgm:pt>
    <dgm:pt modelId="{DCDA3355-406D-4BDF-8B5A-68D4FEE116F1}" type="sibTrans" cxnId="{3CDA6753-BDCA-482B-B198-57525D218C1C}">
      <dgm:prSet/>
      <dgm:spPr/>
      <dgm:t>
        <a:bodyPr/>
        <a:lstStyle/>
        <a:p>
          <a:endParaRPr lang="it-IT"/>
        </a:p>
      </dgm:t>
    </dgm:pt>
    <dgm:pt modelId="{163550C2-9838-40A9-A0E2-7C9B6D719287}" type="pres">
      <dgm:prSet presAssocID="{C7A8F91D-BB04-48E3-9907-2462C8C7C601}" presName="Name0" presStyleCnt="0">
        <dgm:presLayoutVars>
          <dgm:dir/>
          <dgm:animLvl val="lvl"/>
          <dgm:resizeHandles val="exact"/>
        </dgm:presLayoutVars>
      </dgm:prSet>
      <dgm:spPr/>
    </dgm:pt>
    <dgm:pt modelId="{0572A7ED-FB46-4462-A74D-93476B32C84A}" type="pres">
      <dgm:prSet presAssocID="{53A55306-8AC9-4527-9A0A-711568F1FA6B}" presName="linNode" presStyleCnt="0"/>
      <dgm:spPr/>
    </dgm:pt>
    <dgm:pt modelId="{5959007C-D8D3-4676-BB6C-0574B459D1C7}" type="pres">
      <dgm:prSet presAssocID="{53A55306-8AC9-4527-9A0A-711568F1FA6B}" presName="parentText" presStyleLbl="alignNode1" presStyleIdx="0" presStyleCnt="4">
        <dgm:presLayoutVars>
          <dgm:chMax val="1"/>
          <dgm:bulletEnabled/>
        </dgm:presLayoutVars>
      </dgm:prSet>
      <dgm:spPr/>
    </dgm:pt>
    <dgm:pt modelId="{5EE26EB3-EC14-46CE-9A25-579367F7F8BE}" type="pres">
      <dgm:prSet presAssocID="{53A55306-8AC9-4527-9A0A-711568F1FA6B}" presName="descendantText" presStyleLbl="alignAccFollowNode1" presStyleIdx="0" presStyleCnt="4">
        <dgm:presLayoutVars>
          <dgm:bulletEnabled/>
        </dgm:presLayoutVars>
      </dgm:prSet>
      <dgm:spPr>
        <a:prstGeom prst="accentBorderCallout3">
          <a:avLst/>
        </a:prstGeom>
      </dgm:spPr>
    </dgm:pt>
    <dgm:pt modelId="{52688B49-AC9C-48D7-8173-50F0E171258F}" type="pres">
      <dgm:prSet presAssocID="{3F7FAFD5-32B3-4080-8FD8-4B2BBE203AE8}" presName="sp" presStyleCnt="0"/>
      <dgm:spPr/>
    </dgm:pt>
    <dgm:pt modelId="{FD72EAE8-B135-4213-9289-8DA013538EB5}" type="pres">
      <dgm:prSet presAssocID="{A343349D-7A3B-49C1-9420-0BCEF3E1847D}" presName="linNode" presStyleCnt="0"/>
      <dgm:spPr/>
    </dgm:pt>
    <dgm:pt modelId="{A3F34AD3-248C-42FD-8F3D-E28A1386A0DC}" type="pres">
      <dgm:prSet presAssocID="{A343349D-7A3B-49C1-9420-0BCEF3E1847D}" presName="parentText" presStyleLbl="alignNode1" presStyleIdx="1" presStyleCnt="4">
        <dgm:presLayoutVars>
          <dgm:chMax val="1"/>
          <dgm:bulletEnabled/>
        </dgm:presLayoutVars>
      </dgm:prSet>
      <dgm:spPr/>
    </dgm:pt>
    <dgm:pt modelId="{336C89CC-A71D-4DDB-B6A5-6247876373C0}" type="pres">
      <dgm:prSet presAssocID="{A343349D-7A3B-49C1-9420-0BCEF3E1847D}" presName="descendantText" presStyleLbl="alignAccFollowNode1" presStyleIdx="1" presStyleCnt="4">
        <dgm:presLayoutVars>
          <dgm:bulletEnabled/>
        </dgm:presLayoutVars>
      </dgm:prSet>
      <dgm:spPr/>
    </dgm:pt>
    <dgm:pt modelId="{33CD91D7-A081-4688-9D12-6BBCB55FD4A0}" type="pres">
      <dgm:prSet presAssocID="{5009AF63-DF35-47B5-86E2-08CD190C8CBB}" presName="sp" presStyleCnt="0"/>
      <dgm:spPr/>
    </dgm:pt>
    <dgm:pt modelId="{8CBB2C8B-7EE0-4918-B1A8-02174314D893}" type="pres">
      <dgm:prSet presAssocID="{01C964AE-70C5-42A3-B8E6-0D5E1720172A}" presName="linNode" presStyleCnt="0"/>
      <dgm:spPr/>
    </dgm:pt>
    <dgm:pt modelId="{2A38318E-545C-4645-81E4-28BD57769C68}" type="pres">
      <dgm:prSet presAssocID="{01C964AE-70C5-42A3-B8E6-0D5E1720172A}" presName="parentText" presStyleLbl="alignNode1" presStyleIdx="2" presStyleCnt="4">
        <dgm:presLayoutVars>
          <dgm:chMax val="1"/>
          <dgm:bulletEnabled/>
        </dgm:presLayoutVars>
      </dgm:prSet>
      <dgm:spPr/>
    </dgm:pt>
    <dgm:pt modelId="{48CEE5B4-83A5-4E9D-ADEA-665DAE283C40}" type="pres">
      <dgm:prSet presAssocID="{01C964AE-70C5-42A3-B8E6-0D5E1720172A}" presName="descendantText" presStyleLbl="alignAccFollowNode1" presStyleIdx="2" presStyleCnt="4">
        <dgm:presLayoutVars>
          <dgm:bulletEnabled/>
        </dgm:presLayoutVars>
      </dgm:prSet>
      <dgm:spPr/>
    </dgm:pt>
    <dgm:pt modelId="{32483FD3-539F-41B6-8165-EB0CEB28DF1E}" type="pres">
      <dgm:prSet presAssocID="{10EEF73F-39CB-4A37-AD4F-A80D9F2CDDD2}" presName="sp" presStyleCnt="0"/>
      <dgm:spPr/>
    </dgm:pt>
    <dgm:pt modelId="{5A3261AF-CDA9-4085-BFEA-94CA3E819004}" type="pres">
      <dgm:prSet presAssocID="{3DB13B1B-D882-40BC-ADA6-4BC32335DE72}" presName="linNode" presStyleCnt="0"/>
      <dgm:spPr/>
    </dgm:pt>
    <dgm:pt modelId="{F4DD5539-3874-4EBB-8003-E4148D7DA6A6}" type="pres">
      <dgm:prSet presAssocID="{3DB13B1B-D882-40BC-ADA6-4BC32335DE72}" presName="parentText" presStyleLbl="alignNode1" presStyleIdx="3" presStyleCnt="4">
        <dgm:presLayoutVars>
          <dgm:chMax val="1"/>
          <dgm:bulletEnabled/>
        </dgm:presLayoutVars>
      </dgm:prSet>
      <dgm:spPr/>
    </dgm:pt>
    <dgm:pt modelId="{0981486C-D227-46CF-B7A7-E3DDF95F4832}" type="pres">
      <dgm:prSet presAssocID="{3DB13B1B-D882-40BC-ADA6-4BC32335DE72}" presName="descendantText" presStyleLbl="alignAccFollowNode1" presStyleIdx="3" presStyleCnt="4">
        <dgm:presLayoutVars>
          <dgm:bulletEnabled/>
        </dgm:presLayoutVars>
      </dgm:prSet>
      <dgm:spPr/>
    </dgm:pt>
  </dgm:ptLst>
  <dgm:cxnLst>
    <dgm:cxn modelId="{DCBF0700-B89D-49AC-88BD-4305B2D0B675}" type="presOf" srcId="{D7DE8BC1-C373-4262-8D25-01CFD1573BE3}" destId="{48CEE5B4-83A5-4E9D-ADEA-665DAE283C40}" srcOrd="0" destOrd="0" presId="urn:microsoft.com/office/officeart/2016/7/layout/VerticalSolidActionList"/>
    <dgm:cxn modelId="{6CCB4505-656F-485D-8FFB-9F25F9F0E240}" srcId="{C7A8F91D-BB04-48E3-9907-2462C8C7C601}" destId="{53A55306-8AC9-4527-9A0A-711568F1FA6B}" srcOrd="0" destOrd="0" parTransId="{47D8F898-9097-48E1-B0EC-9E6E0A816982}" sibTransId="{3F7FAFD5-32B3-4080-8FD8-4B2BBE203AE8}"/>
    <dgm:cxn modelId="{5977310F-45E6-47B2-8582-7A1F2A69773A}" type="presOf" srcId="{9F267D1F-9565-479D-963D-DD46B5F3634D}" destId="{5EE26EB3-EC14-46CE-9A25-579367F7F8BE}" srcOrd="0" destOrd="0" presId="urn:microsoft.com/office/officeart/2016/7/layout/VerticalSolidActionList"/>
    <dgm:cxn modelId="{A5AD7312-1463-4B56-A022-B780161324F8}" srcId="{C7A8F91D-BB04-48E3-9907-2462C8C7C601}" destId="{A343349D-7A3B-49C1-9420-0BCEF3E1847D}" srcOrd="1" destOrd="0" parTransId="{0C8C34CB-FB8B-46F8-A1D0-278430D55E14}" sibTransId="{5009AF63-DF35-47B5-86E2-08CD190C8CBB}"/>
    <dgm:cxn modelId="{09DA1418-2C22-4FB4-BA49-DF8BAE96B211}" srcId="{A343349D-7A3B-49C1-9420-0BCEF3E1847D}" destId="{72DFFF19-95D3-44E9-B535-CC01C8A8D99D}" srcOrd="1" destOrd="0" parTransId="{1E239B3F-3246-42D9-AD2F-9E97E077AA3C}" sibTransId="{147A9C39-AFF9-4B72-B631-6E3F3E6BFF78}"/>
    <dgm:cxn modelId="{669CD428-864E-4BAF-8E7F-7A4F2F912A67}" type="presOf" srcId="{A343349D-7A3B-49C1-9420-0BCEF3E1847D}" destId="{A3F34AD3-248C-42FD-8F3D-E28A1386A0DC}" srcOrd="0" destOrd="0" presId="urn:microsoft.com/office/officeart/2016/7/layout/VerticalSolidActionList"/>
    <dgm:cxn modelId="{11D3CE3B-066A-4B7A-8B5C-CCE19975EBD6}" srcId="{01C964AE-70C5-42A3-B8E6-0D5E1720172A}" destId="{D7DE8BC1-C373-4262-8D25-01CFD1573BE3}" srcOrd="0" destOrd="0" parTransId="{94428EFE-3CF5-4C15-8009-5638426560CC}" sibTransId="{16557C0D-B637-4174-8C45-55478C685598}"/>
    <dgm:cxn modelId="{5697B43C-D389-4778-AC3C-302FCE137EAB}" type="presOf" srcId="{72DFFF19-95D3-44E9-B535-CC01C8A8D99D}" destId="{336C89CC-A71D-4DDB-B6A5-6247876373C0}" srcOrd="0" destOrd="1" presId="urn:microsoft.com/office/officeart/2016/7/layout/VerticalSolidActionList"/>
    <dgm:cxn modelId="{F798004C-8EF1-41A8-8DD3-D7DA56E84D7F}" type="presOf" srcId="{C7A8F91D-BB04-48E3-9907-2462C8C7C601}" destId="{163550C2-9838-40A9-A0E2-7C9B6D719287}" srcOrd="0" destOrd="0" presId="urn:microsoft.com/office/officeart/2016/7/layout/VerticalSolidActionList"/>
    <dgm:cxn modelId="{3CDA6753-BDCA-482B-B198-57525D218C1C}" srcId="{01C964AE-70C5-42A3-B8E6-0D5E1720172A}" destId="{E7EBD2FE-A68F-48DA-A869-0090B04F5992}" srcOrd="1" destOrd="0" parTransId="{BCFB5BF9-317F-453F-AC09-7BFA2D18EDCE}" sibTransId="{DCDA3355-406D-4BDF-8B5A-68D4FEE116F1}"/>
    <dgm:cxn modelId="{38645957-D811-4A71-8795-CDB4F9D11A12}" srcId="{A343349D-7A3B-49C1-9420-0BCEF3E1847D}" destId="{2BCD205C-5346-40FC-A61E-494C413CE0D9}" srcOrd="0" destOrd="0" parTransId="{0114DA12-B072-4715-B359-14FE209CD9F4}" sibTransId="{2BB31A19-C434-45B2-8245-B7C06B13FE4A}"/>
    <dgm:cxn modelId="{1999FF93-5DF9-4526-A297-8953816FA934}" type="presOf" srcId="{99D7604F-DD0F-44F2-9F33-651E88453D02}" destId="{0981486C-D227-46CF-B7A7-E3DDF95F4832}" srcOrd="0" destOrd="0" presId="urn:microsoft.com/office/officeart/2016/7/layout/VerticalSolidActionList"/>
    <dgm:cxn modelId="{B48764A1-4978-4155-9567-6D3C3E97E807}" type="presOf" srcId="{169DDC26-FF23-4567-8493-01465B1FA461}" destId="{5EE26EB3-EC14-46CE-9A25-579367F7F8BE}" srcOrd="0" destOrd="1" presId="urn:microsoft.com/office/officeart/2016/7/layout/VerticalSolidActionList"/>
    <dgm:cxn modelId="{63065DA2-462B-4F93-8E48-F5137D684898}" srcId="{C7A8F91D-BB04-48E3-9907-2462C8C7C601}" destId="{01C964AE-70C5-42A3-B8E6-0D5E1720172A}" srcOrd="2" destOrd="0" parTransId="{C8E2284D-3448-455E-B0E7-5C8DAD90FB88}" sibTransId="{10EEF73F-39CB-4A37-AD4F-A80D9F2CDDD2}"/>
    <dgm:cxn modelId="{B94A87AD-5097-402A-B230-1EC7CB915A26}" type="presOf" srcId="{3DB13B1B-D882-40BC-ADA6-4BC32335DE72}" destId="{F4DD5539-3874-4EBB-8003-E4148D7DA6A6}" srcOrd="0" destOrd="0" presId="urn:microsoft.com/office/officeart/2016/7/layout/VerticalSolidActionList"/>
    <dgm:cxn modelId="{6384EBC3-8021-4682-91D5-9BF5BB9004F7}" type="presOf" srcId="{E7EBD2FE-A68F-48DA-A869-0090B04F5992}" destId="{48CEE5B4-83A5-4E9D-ADEA-665DAE283C40}" srcOrd="0" destOrd="1" presId="urn:microsoft.com/office/officeart/2016/7/layout/VerticalSolidActionList"/>
    <dgm:cxn modelId="{3A84AEC5-CF88-4F71-979A-028B5ACF11FF}" type="presOf" srcId="{01C964AE-70C5-42A3-B8E6-0D5E1720172A}" destId="{2A38318E-545C-4645-81E4-28BD57769C68}" srcOrd="0" destOrd="0" presId="urn:microsoft.com/office/officeart/2016/7/layout/VerticalSolidActionList"/>
    <dgm:cxn modelId="{575851E1-4007-4CD1-AE63-97E9DA2DABFE}" srcId="{C7A8F91D-BB04-48E3-9907-2462C8C7C601}" destId="{3DB13B1B-D882-40BC-ADA6-4BC32335DE72}" srcOrd="3" destOrd="0" parTransId="{56EB6549-4586-4B33-B78C-FD9CCD7DFBFA}" sibTransId="{C6FA5224-44DB-40DB-AE17-9F4FF0B52859}"/>
    <dgm:cxn modelId="{70EC61E7-ABC0-4B54-B64F-568E49F7D3DC}" type="presOf" srcId="{2BCD205C-5346-40FC-A61E-494C413CE0D9}" destId="{336C89CC-A71D-4DDB-B6A5-6247876373C0}" srcOrd="0" destOrd="0" presId="urn:microsoft.com/office/officeart/2016/7/layout/VerticalSolidActionList"/>
    <dgm:cxn modelId="{85DDA5E9-84F3-4FEF-8FAC-A12AC5C15D25}" srcId="{53A55306-8AC9-4527-9A0A-711568F1FA6B}" destId="{9F267D1F-9565-479D-963D-DD46B5F3634D}" srcOrd="0" destOrd="0" parTransId="{041E1401-88CC-4BF4-9E60-6C70AF0457F7}" sibTransId="{1A5AC50E-476A-47E2-8FBF-A78315ACB0F5}"/>
    <dgm:cxn modelId="{B7BD5FEC-6D91-4537-85A3-5416343D0576}" srcId="{3DB13B1B-D882-40BC-ADA6-4BC32335DE72}" destId="{99D7604F-DD0F-44F2-9F33-651E88453D02}" srcOrd="0" destOrd="0" parTransId="{3226485F-F275-4586-9BA4-0D120903A998}" sibTransId="{3979A076-FF53-4863-A685-02FCE65EC9DE}"/>
    <dgm:cxn modelId="{9823C3F1-FBD8-497F-8880-1F4A01B0F49D}" type="presOf" srcId="{53A55306-8AC9-4527-9A0A-711568F1FA6B}" destId="{5959007C-D8D3-4676-BB6C-0574B459D1C7}" srcOrd="0" destOrd="0" presId="urn:microsoft.com/office/officeart/2016/7/layout/VerticalSolidActionList"/>
    <dgm:cxn modelId="{8087B6FA-3620-4C97-8407-96C57129AB13}" srcId="{53A55306-8AC9-4527-9A0A-711568F1FA6B}" destId="{169DDC26-FF23-4567-8493-01465B1FA461}" srcOrd="1" destOrd="0" parTransId="{5FC99417-F9C6-449D-BF8C-43424D9620BC}" sibTransId="{C1C20AB9-5CD8-4E6A-82BB-5C95193000B4}"/>
    <dgm:cxn modelId="{DDF4836E-5F99-4F65-8FC2-08A3700B6E8E}" type="presParOf" srcId="{163550C2-9838-40A9-A0E2-7C9B6D719287}" destId="{0572A7ED-FB46-4462-A74D-93476B32C84A}" srcOrd="0" destOrd="0" presId="urn:microsoft.com/office/officeart/2016/7/layout/VerticalSolidActionList"/>
    <dgm:cxn modelId="{800B5194-A1DD-4A26-895C-34A83F5A6B03}" type="presParOf" srcId="{0572A7ED-FB46-4462-A74D-93476B32C84A}" destId="{5959007C-D8D3-4676-BB6C-0574B459D1C7}" srcOrd="0" destOrd="0" presId="urn:microsoft.com/office/officeart/2016/7/layout/VerticalSolidActionList"/>
    <dgm:cxn modelId="{830D6C87-DEB1-42F4-97D8-6EC1B65E0BAA}" type="presParOf" srcId="{0572A7ED-FB46-4462-A74D-93476B32C84A}" destId="{5EE26EB3-EC14-46CE-9A25-579367F7F8BE}" srcOrd="1" destOrd="0" presId="urn:microsoft.com/office/officeart/2016/7/layout/VerticalSolidActionList"/>
    <dgm:cxn modelId="{EA011B58-80C3-4DA9-8427-D844980E0F20}" type="presParOf" srcId="{163550C2-9838-40A9-A0E2-7C9B6D719287}" destId="{52688B49-AC9C-48D7-8173-50F0E171258F}" srcOrd="1" destOrd="0" presId="urn:microsoft.com/office/officeart/2016/7/layout/VerticalSolidActionList"/>
    <dgm:cxn modelId="{13826860-581E-4AB1-A210-2C5178C88FC0}" type="presParOf" srcId="{163550C2-9838-40A9-A0E2-7C9B6D719287}" destId="{FD72EAE8-B135-4213-9289-8DA013538EB5}" srcOrd="2" destOrd="0" presId="urn:microsoft.com/office/officeart/2016/7/layout/VerticalSolidActionList"/>
    <dgm:cxn modelId="{8A7EF5E6-0807-4A97-9718-3FA588E2A8C2}" type="presParOf" srcId="{FD72EAE8-B135-4213-9289-8DA013538EB5}" destId="{A3F34AD3-248C-42FD-8F3D-E28A1386A0DC}" srcOrd="0" destOrd="0" presId="urn:microsoft.com/office/officeart/2016/7/layout/VerticalSolidActionList"/>
    <dgm:cxn modelId="{684A9FE5-7CF6-4F3E-88CA-F17F2C9A5461}" type="presParOf" srcId="{FD72EAE8-B135-4213-9289-8DA013538EB5}" destId="{336C89CC-A71D-4DDB-B6A5-6247876373C0}" srcOrd="1" destOrd="0" presId="urn:microsoft.com/office/officeart/2016/7/layout/VerticalSolidActionList"/>
    <dgm:cxn modelId="{A3D2D7EC-A80E-4AE6-9008-5812B15B72E8}" type="presParOf" srcId="{163550C2-9838-40A9-A0E2-7C9B6D719287}" destId="{33CD91D7-A081-4688-9D12-6BBCB55FD4A0}" srcOrd="3" destOrd="0" presId="urn:microsoft.com/office/officeart/2016/7/layout/VerticalSolidActionList"/>
    <dgm:cxn modelId="{5C1903D9-FD1D-4A44-A8C7-8693DF4CAB25}" type="presParOf" srcId="{163550C2-9838-40A9-A0E2-7C9B6D719287}" destId="{8CBB2C8B-7EE0-4918-B1A8-02174314D893}" srcOrd="4" destOrd="0" presId="urn:microsoft.com/office/officeart/2016/7/layout/VerticalSolidActionList"/>
    <dgm:cxn modelId="{63F7147B-C97C-472F-AEE9-CC757E811A38}" type="presParOf" srcId="{8CBB2C8B-7EE0-4918-B1A8-02174314D893}" destId="{2A38318E-545C-4645-81E4-28BD57769C68}" srcOrd="0" destOrd="0" presId="urn:microsoft.com/office/officeart/2016/7/layout/VerticalSolidActionList"/>
    <dgm:cxn modelId="{43D2E2AC-14D4-4E98-B09D-EDFC671986A0}" type="presParOf" srcId="{8CBB2C8B-7EE0-4918-B1A8-02174314D893}" destId="{48CEE5B4-83A5-4E9D-ADEA-665DAE283C40}" srcOrd="1" destOrd="0" presId="urn:microsoft.com/office/officeart/2016/7/layout/VerticalSolidActionList"/>
    <dgm:cxn modelId="{E492C959-75A3-4866-82AC-D9450FD14212}" type="presParOf" srcId="{163550C2-9838-40A9-A0E2-7C9B6D719287}" destId="{32483FD3-539F-41B6-8165-EB0CEB28DF1E}" srcOrd="5" destOrd="0" presId="urn:microsoft.com/office/officeart/2016/7/layout/VerticalSolidActionList"/>
    <dgm:cxn modelId="{6F706DE6-0E69-42EB-BDD3-4C201B4A7715}" type="presParOf" srcId="{163550C2-9838-40A9-A0E2-7C9B6D719287}" destId="{5A3261AF-CDA9-4085-BFEA-94CA3E819004}" srcOrd="6" destOrd="0" presId="urn:microsoft.com/office/officeart/2016/7/layout/VerticalSolidActionList"/>
    <dgm:cxn modelId="{A4697FB6-FD6A-4FDE-8382-6D71AC0020B0}" type="presParOf" srcId="{5A3261AF-CDA9-4085-BFEA-94CA3E819004}" destId="{F4DD5539-3874-4EBB-8003-E4148D7DA6A6}" srcOrd="0" destOrd="0" presId="urn:microsoft.com/office/officeart/2016/7/layout/VerticalSolidActionList"/>
    <dgm:cxn modelId="{C0EF94FB-97EB-43EB-A91B-8819B24C0FB1}" type="presParOf" srcId="{5A3261AF-CDA9-4085-BFEA-94CA3E819004}" destId="{0981486C-D227-46CF-B7A7-E3DDF95F4832}"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CB2EC-439F-4A00-AA11-D46830B0C879}" type="doc">
      <dgm:prSet loTypeId="urn:microsoft.com/office/officeart/2005/8/layout/equation2" loCatId="process" qsTypeId="urn:microsoft.com/office/officeart/2005/8/quickstyle/3d2" qsCatId="3D" csTypeId="urn:microsoft.com/office/officeart/2005/8/colors/accent1_2" csCatId="accent1" phldr="1"/>
      <dgm:spPr/>
    </dgm:pt>
    <dgm:pt modelId="{B3882074-2920-4C40-9A88-6EAE736945B1}">
      <dgm:prSet phldrT="[Testo]"/>
      <dgm:spPr>
        <a:gradFill flip="none" rotWithShape="0">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dgm:spPr>
      <dgm:t>
        <a:bodyPr/>
        <a:lstStyle/>
        <a:p>
          <a:r>
            <a:rPr lang="it-IT" b="1"/>
            <a:t>FATTORI CONTESTUALI </a:t>
          </a:r>
        </a:p>
        <a:p>
          <a:r>
            <a:rPr lang="it-IT" b="1"/>
            <a:t>FACILITATORI - BARRIERE</a:t>
          </a:r>
        </a:p>
      </dgm:t>
    </dgm:pt>
    <dgm:pt modelId="{6729A391-3DC7-4E6C-8CA9-00C0D409AE12}" type="parTrans" cxnId="{006CF5E1-F0A6-49AC-A0AE-087CCFC94975}">
      <dgm:prSet/>
      <dgm:spPr/>
      <dgm:t>
        <a:bodyPr/>
        <a:lstStyle/>
        <a:p>
          <a:endParaRPr lang="it-IT"/>
        </a:p>
      </dgm:t>
    </dgm:pt>
    <dgm:pt modelId="{2CC031EE-573B-4705-9F82-714F8B226AC9}" type="sibTrans" cxnId="{006CF5E1-F0A6-49AC-A0AE-087CCFC94975}">
      <dgm:prSet/>
      <dgm:spPr/>
      <dgm:t>
        <a:bodyPr/>
        <a:lstStyle/>
        <a:p>
          <a:endParaRPr lang="it-IT"/>
        </a:p>
      </dgm:t>
    </dgm:pt>
    <dgm:pt modelId="{31A63CEE-721F-427C-9D08-AF53C9E46EFC}">
      <dgm:prSet phldrT="[Testo]" custT="1"/>
      <dgm:spPr/>
      <dgm:t>
        <a:bodyPr/>
        <a:lstStyle/>
        <a:p>
          <a:r>
            <a:rPr lang="it-IT" sz="1400" b="1"/>
            <a:t>PERFORMANCE EFFICACE O PROBLEMATICA</a:t>
          </a:r>
        </a:p>
      </dgm:t>
    </dgm:pt>
    <dgm:pt modelId="{F734C7EE-BE94-4704-AFBB-B9F84622BFA1}" type="parTrans" cxnId="{6E90086B-A04B-4846-89F9-7B98206562A0}">
      <dgm:prSet/>
      <dgm:spPr/>
      <dgm:t>
        <a:bodyPr/>
        <a:lstStyle/>
        <a:p>
          <a:endParaRPr lang="it-IT"/>
        </a:p>
      </dgm:t>
    </dgm:pt>
    <dgm:pt modelId="{8DF8DB16-9691-4882-BAC0-AD18D18EF39A}" type="sibTrans" cxnId="{6E90086B-A04B-4846-89F9-7B98206562A0}">
      <dgm:prSet/>
      <dgm:spPr/>
      <dgm:t>
        <a:bodyPr/>
        <a:lstStyle/>
        <a:p>
          <a:endParaRPr lang="it-IT"/>
        </a:p>
      </dgm:t>
    </dgm:pt>
    <dgm:pt modelId="{4E8F4597-BB39-44D9-A2DF-3D2C4058AD3B}">
      <dgm:prSet phldrT="[Testo]"/>
      <dgm:spPr>
        <a:gradFill flip="none" rotWithShape="0">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it-IT" b="1"/>
            <a:t>CAPACITA’</a:t>
          </a:r>
        </a:p>
        <a:p>
          <a:r>
            <a:rPr lang="it-IT" b="1"/>
            <a:t>- ATTIVITÀ personali</a:t>
          </a:r>
        </a:p>
      </dgm:t>
    </dgm:pt>
    <dgm:pt modelId="{E133D78F-A617-4E37-8C63-58E2263B5239}" type="parTrans" cxnId="{17E9FFA0-BAD6-478C-9032-97752273B540}">
      <dgm:prSet/>
      <dgm:spPr/>
      <dgm:t>
        <a:bodyPr/>
        <a:lstStyle/>
        <a:p>
          <a:endParaRPr lang="it-IT"/>
        </a:p>
      </dgm:t>
    </dgm:pt>
    <dgm:pt modelId="{9F72607E-A32E-4A65-96AB-38FAAC8B4BA6}" type="sibTrans" cxnId="{17E9FFA0-BAD6-478C-9032-97752273B540}">
      <dgm:prSet/>
      <dgm:spPr/>
      <dgm:t>
        <a:bodyPr/>
        <a:lstStyle/>
        <a:p>
          <a:endParaRPr lang="it-IT"/>
        </a:p>
      </dgm:t>
    </dgm:pt>
    <dgm:pt modelId="{D8E2B6E8-91AA-401F-B8E9-13DF0876F47D}" type="pres">
      <dgm:prSet presAssocID="{153CB2EC-439F-4A00-AA11-D46830B0C879}" presName="Name0" presStyleCnt="0">
        <dgm:presLayoutVars>
          <dgm:dir/>
          <dgm:resizeHandles val="exact"/>
        </dgm:presLayoutVars>
      </dgm:prSet>
      <dgm:spPr/>
    </dgm:pt>
    <dgm:pt modelId="{3C2AF07D-664B-4815-A8BF-0EAE9327E74E}" type="pres">
      <dgm:prSet presAssocID="{153CB2EC-439F-4A00-AA11-D46830B0C879}" presName="vNodes" presStyleCnt="0"/>
      <dgm:spPr/>
    </dgm:pt>
    <dgm:pt modelId="{DCEA223D-BC7C-432D-9E0E-3B87BFAFDFDC}" type="pres">
      <dgm:prSet presAssocID="{4E8F4597-BB39-44D9-A2DF-3D2C4058AD3B}" presName="node" presStyleLbl="node1" presStyleIdx="0" presStyleCnt="3">
        <dgm:presLayoutVars>
          <dgm:bulletEnabled val="1"/>
        </dgm:presLayoutVars>
      </dgm:prSet>
      <dgm:spPr/>
    </dgm:pt>
    <dgm:pt modelId="{DE2B8C76-D653-4E05-AACC-DD2CDBE045B4}" type="pres">
      <dgm:prSet presAssocID="{9F72607E-A32E-4A65-96AB-38FAAC8B4BA6}" presName="spacerT" presStyleCnt="0"/>
      <dgm:spPr/>
    </dgm:pt>
    <dgm:pt modelId="{8531209D-EB9D-400A-B66D-3FCBF1568472}" type="pres">
      <dgm:prSet presAssocID="{9F72607E-A32E-4A65-96AB-38FAAC8B4BA6}" presName="sibTrans" presStyleLbl="sibTrans2D1" presStyleIdx="0" presStyleCnt="2"/>
      <dgm:spPr/>
    </dgm:pt>
    <dgm:pt modelId="{3BD1CFEF-C853-4A8D-B94E-EF4C29C0111A}" type="pres">
      <dgm:prSet presAssocID="{9F72607E-A32E-4A65-96AB-38FAAC8B4BA6}" presName="spacerB" presStyleCnt="0"/>
      <dgm:spPr/>
    </dgm:pt>
    <dgm:pt modelId="{82D8C696-5D25-4DE6-9285-2623472A92FD}" type="pres">
      <dgm:prSet presAssocID="{B3882074-2920-4C40-9A88-6EAE736945B1}" presName="node" presStyleLbl="node1" presStyleIdx="1" presStyleCnt="3">
        <dgm:presLayoutVars>
          <dgm:bulletEnabled val="1"/>
        </dgm:presLayoutVars>
      </dgm:prSet>
      <dgm:spPr/>
    </dgm:pt>
    <dgm:pt modelId="{FAF4780F-EDFD-4809-8071-3D0F3865E7DA}" type="pres">
      <dgm:prSet presAssocID="{153CB2EC-439F-4A00-AA11-D46830B0C879}" presName="sibTransLast" presStyleLbl="sibTrans2D1" presStyleIdx="1" presStyleCnt="2"/>
      <dgm:spPr/>
    </dgm:pt>
    <dgm:pt modelId="{E9589A21-7FF1-46E3-8B9A-F34C5B1C3100}" type="pres">
      <dgm:prSet presAssocID="{153CB2EC-439F-4A00-AA11-D46830B0C879}" presName="connectorText" presStyleLbl="sibTrans2D1" presStyleIdx="1" presStyleCnt="2"/>
      <dgm:spPr/>
    </dgm:pt>
    <dgm:pt modelId="{9F23C12D-E630-4132-B055-96BC34641563}" type="pres">
      <dgm:prSet presAssocID="{153CB2EC-439F-4A00-AA11-D46830B0C879}" presName="lastNode" presStyleLbl="node1" presStyleIdx="2" presStyleCnt="3" custScaleX="69265" custScaleY="69265">
        <dgm:presLayoutVars>
          <dgm:bulletEnabled val="1"/>
        </dgm:presLayoutVars>
      </dgm:prSet>
      <dgm:spPr/>
    </dgm:pt>
  </dgm:ptLst>
  <dgm:cxnLst>
    <dgm:cxn modelId="{F1C1F509-B527-4B68-A454-7DD5B9A68318}" type="presOf" srcId="{B3882074-2920-4C40-9A88-6EAE736945B1}" destId="{82D8C696-5D25-4DE6-9285-2623472A92FD}" srcOrd="0" destOrd="0" presId="urn:microsoft.com/office/officeart/2005/8/layout/equation2"/>
    <dgm:cxn modelId="{63F37D60-2144-4701-8B6F-031821672264}" type="presOf" srcId="{2CC031EE-573B-4705-9F82-714F8B226AC9}" destId="{FAF4780F-EDFD-4809-8071-3D0F3865E7DA}" srcOrd="0" destOrd="0" presId="urn:microsoft.com/office/officeart/2005/8/layout/equation2"/>
    <dgm:cxn modelId="{5E7C1269-CF65-444F-A8AD-EF4B4E778758}" type="presOf" srcId="{153CB2EC-439F-4A00-AA11-D46830B0C879}" destId="{D8E2B6E8-91AA-401F-B8E9-13DF0876F47D}" srcOrd="0" destOrd="0" presId="urn:microsoft.com/office/officeart/2005/8/layout/equation2"/>
    <dgm:cxn modelId="{6E90086B-A04B-4846-89F9-7B98206562A0}" srcId="{153CB2EC-439F-4A00-AA11-D46830B0C879}" destId="{31A63CEE-721F-427C-9D08-AF53C9E46EFC}" srcOrd="2" destOrd="0" parTransId="{F734C7EE-BE94-4704-AFBB-B9F84622BFA1}" sibTransId="{8DF8DB16-9691-4882-BAC0-AD18D18EF39A}"/>
    <dgm:cxn modelId="{ADDE795A-FB6D-414C-B961-16A8953E5418}" type="presOf" srcId="{2CC031EE-573B-4705-9F82-714F8B226AC9}" destId="{E9589A21-7FF1-46E3-8B9A-F34C5B1C3100}" srcOrd="1" destOrd="0" presId="urn:microsoft.com/office/officeart/2005/8/layout/equation2"/>
    <dgm:cxn modelId="{17E9FFA0-BAD6-478C-9032-97752273B540}" srcId="{153CB2EC-439F-4A00-AA11-D46830B0C879}" destId="{4E8F4597-BB39-44D9-A2DF-3D2C4058AD3B}" srcOrd="0" destOrd="0" parTransId="{E133D78F-A617-4E37-8C63-58E2263B5239}" sibTransId="{9F72607E-A32E-4A65-96AB-38FAAC8B4BA6}"/>
    <dgm:cxn modelId="{2F941FA7-004B-44F3-A91E-8D26AC8F58C5}" type="presOf" srcId="{4E8F4597-BB39-44D9-A2DF-3D2C4058AD3B}" destId="{DCEA223D-BC7C-432D-9E0E-3B87BFAFDFDC}" srcOrd="0" destOrd="0" presId="urn:microsoft.com/office/officeart/2005/8/layout/equation2"/>
    <dgm:cxn modelId="{4AC00CBE-335A-4422-8E6A-2B2C322B52ED}" type="presOf" srcId="{9F72607E-A32E-4A65-96AB-38FAAC8B4BA6}" destId="{8531209D-EB9D-400A-B66D-3FCBF1568472}" srcOrd="0" destOrd="0" presId="urn:microsoft.com/office/officeart/2005/8/layout/equation2"/>
    <dgm:cxn modelId="{006CF5E1-F0A6-49AC-A0AE-087CCFC94975}" srcId="{153CB2EC-439F-4A00-AA11-D46830B0C879}" destId="{B3882074-2920-4C40-9A88-6EAE736945B1}" srcOrd="1" destOrd="0" parTransId="{6729A391-3DC7-4E6C-8CA9-00C0D409AE12}" sibTransId="{2CC031EE-573B-4705-9F82-714F8B226AC9}"/>
    <dgm:cxn modelId="{6037B3E2-0873-43A4-A567-4B5BDC5772D3}" type="presOf" srcId="{31A63CEE-721F-427C-9D08-AF53C9E46EFC}" destId="{9F23C12D-E630-4132-B055-96BC34641563}" srcOrd="0" destOrd="0" presId="urn:microsoft.com/office/officeart/2005/8/layout/equation2"/>
    <dgm:cxn modelId="{33F0581F-0FDE-4DB3-90D0-552C99AA4F91}" type="presParOf" srcId="{D8E2B6E8-91AA-401F-B8E9-13DF0876F47D}" destId="{3C2AF07D-664B-4815-A8BF-0EAE9327E74E}" srcOrd="0" destOrd="0" presId="urn:microsoft.com/office/officeart/2005/8/layout/equation2"/>
    <dgm:cxn modelId="{AB4F05F2-718F-4D6F-85CF-BFB9A57DF46B}" type="presParOf" srcId="{3C2AF07D-664B-4815-A8BF-0EAE9327E74E}" destId="{DCEA223D-BC7C-432D-9E0E-3B87BFAFDFDC}" srcOrd="0" destOrd="0" presId="urn:microsoft.com/office/officeart/2005/8/layout/equation2"/>
    <dgm:cxn modelId="{1E17F633-3796-4BCB-A68C-6597F0E7F1CF}" type="presParOf" srcId="{3C2AF07D-664B-4815-A8BF-0EAE9327E74E}" destId="{DE2B8C76-D653-4E05-AACC-DD2CDBE045B4}" srcOrd="1" destOrd="0" presId="urn:microsoft.com/office/officeart/2005/8/layout/equation2"/>
    <dgm:cxn modelId="{A76E6B58-75D5-4F96-8BDF-E9B84F24094D}" type="presParOf" srcId="{3C2AF07D-664B-4815-A8BF-0EAE9327E74E}" destId="{8531209D-EB9D-400A-B66D-3FCBF1568472}" srcOrd="2" destOrd="0" presId="urn:microsoft.com/office/officeart/2005/8/layout/equation2"/>
    <dgm:cxn modelId="{1740F454-BD5F-4F04-B783-EC3FDAA9B8CF}" type="presParOf" srcId="{3C2AF07D-664B-4815-A8BF-0EAE9327E74E}" destId="{3BD1CFEF-C853-4A8D-B94E-EF4C29C0111A}" srcOrd="3" destOrd="0" presId="urn:microsoft.com/office/officeart/2005/8/layout/equation2"/>
    <dgm:cxn modelId="{78FA0BF7-F02D-4A46-B19B-B73576287C24}" type="presParOf" srcId="{3C2AF07D-664B-4815-A8BF-0EAE9327E74E}" destId="{82D8C696-5D25-4DE6-9285-2623472A92FD}" srcOrd="4" destOrd="0" presId="urn:microsoft.com/office/officeart/2005/8/layout/equation2"/>
    <dgm:cxn modelId="{F0DD74D0-430A-4DC2-A765-0230959D9AFC}" type="presParOf" srcId="{D8E2B6E8-91AA-401F-B8E9-13DF0876F47D}" destId="{FAF4780F-EDFD-4809-8071-3D0F3865E7DA}" srcOrd="1" destOrd="0" presId="urn:microsoft.com/office/officeart/2005/8/layout/equation2"/>
    <dgm:cxn modelId="{04DD4FD5-6F7D-4F29-9F6E-05E354E25EC6}" type="presParOf" srcId="{FAF4780F-EDFD-4809-8071-3D0F3865E7DA}" destId="{E9589A21-7FF1-46E3-8B9A-F34C5B1C3100}" srcOrd="0" destOrd="0" presId="urn:microsoft.com/office/officeart/2005/8/layout/equation2"/>
    <dgm:cxn modelId="{6A9BC8B9-DF38-4E04-AE8C-9752C746070A}" type="presParOf" srcId="{D8E2B6E8-91AA-401F-B8E9-13DF0876F47D}" destId="{9F23C12D-E630-4132-B055-96BC3464156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AEE058-647A-4445-958F-2304AE6EDB2A}"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it-IT"/>
        </a:p>
      </dgm:t>
    </dgm:pt>
    <dgm:pt modelId="{CD643528-0750-4F69-AE2B-8AE98C91365A}">
      <dgm:prSet phldrT="[Testo]"/>
      <dgm:spPr/>
      <dgm:t>
        <a:bodyPr/>
        <a:lstStyle/>
        <a:p>
          <a:r>
            <a:rPr lang="it-IT"/>
            <a:t>Normale vs diverso</a:t>
          </a:r>
        </a:p>
      </dgm:t>
    </dgm:pt>
    <dgm:pt modelId="{B0E8803F-C0B6-4A78-B068-C077BD866694}" type="parTrans" cxnId="{9A49C969-CF95-4EFC-A393-A2E326071BEE}">
      <dgm:prSet/>
      <dgm:spPr/>
      <dgm:t>
        <a:bodyPr/>
        <a:lstStyle/>
        <a:p>
          <a:endParaRPr lang="it-IT"/>
        </a:p>
      </dgm:t>
    </dgm:pt>
    <dgm:pt modelId="{9FC7221B-FB2E-4DAB-9C7F-A9000A1F1682}" type="sibTrans" cxnId="{9A49C969-CF95-4EFC-A393-A2E326071BEE}">
      <dgm:prSet/>
      <dgm:spPr/>
      <dgm:t>
        <a:bodyPr/>
        <a:lstStyle/>
        <a:p>
          <a:endParaRPr lang="it-IT"/>
        </a:p>
      </dgm:t>
    </dgm:pt>
    <dgm:pt modelId="{E23DBF4B-23D0-47C3-A090-970D1E610C5E}">
      <dgm:prSet phldrT="[Testo]"/>
      <dgm:spPr/>
      <dgm:t>
        <a:bodyPr/>
        <a:lstStyle/>
        <a:p>
          <a:r>
            <a:rPr lang="it-IT"/>
            <a:t>Genotipo vs fenotipo</a:t>
          </a:r>
        </a:p>
      </dgm:t>
    </dgm:pt>
    <dgm:pt modelId="{2218AD51-27F8-46C3-84CB-E1022068E92C}" type="parTrans" cxnId="{548FAF47-463B-4A39-AD27-AAF09B530A88}">
      <dgm:prSet/>
      <dgm:spPr/>
      <dgm:t>
        <a:bodyPr/>
        <a:lstStyle/>
        <a:p>
          <a:endParaRPr lang="it-IT"/>
        </a:p>
      </dgm:t>
    </dgm:pt>
    <dgm:pt modelId="{D13DA61E-41B1-433C-8323-7FACBDF5C2A0}" type="sibTrans" cxnId="{548FAF47-463B-4A39-AD27-AAF09B530A88}">
      <dgm:prSet/>
      <dgm:spPr/>
      <dgm:t>
        <a:bodyPr/>
        <a:lstStyle/>
        <a:p>
          <a:endParaRPr lang="it-IT"/>
        </a:p>
      </dgm:t>
    </dgm:pt>
    <dgm:pt modelId="{EE47EF74-B605-4AC5-9B5A-CCC13C94B5BB}">
      <dgm:prSet phldrT="[Testo]"/>
      <dgm:spPr/>
      <dgm:t>
        <a:bodyPr/>
        <a:lstStyle/>
        <a:p>
          <a:r>
            <a:rPr lang="it-IT"/>
            <a:t>Persona vs contesto</a:t>
          </a:r>
        </a:p>
      </dgm:t>
    </dgm:pt>
    <dgm:pt modelId="{4672A25F-B2F7-4F68-9DD7-8FB143163B04}" type="parTrans" cxnId="{CF39DA00-0551-48B0-BA3D-A2850C763C55}">
      <dgm:prSet/>
      <dgm:spPr/>
      <dgm:t>
        <a:bodyPr/>
        <a:lstStyle/>
        <a:p>
          <a:endParaRPr lang="it-IT"/>
        </a:p>
      </dgm:t>
    </dgm:pt>
    <dgm:pt modelId="{244CE561-9B71-46C5-8AC4-F48456B16EDE}" type="sibTrans" cxnId="{CF39DA00-0551-48B0-BA3D-A2850C763C55}">
      <dgm:prSet/>
      <dgm:spPr/>
      <dgm:t>
        <a:bodyPr/>
        <a:lstStyle/>
        <a:p>
          <a:endParaRPr lang="it-IT"/>
        </a:p>
      </dgm:t>
    </dgm:pt>
    <dgm:pt modelId="{8CD5C119-FAB9-411E-84FB-EA479BD9F5B6}">
      <dgm:prSet phldrT="[Testo]"/>
      <dgm:spPr/>
      <dgm:t>
        <a:bodyPr/>
        <a:lstStyle/>
        <a:p>
          <a:r>
            <a:rPr lang="it-IT"/>
            <a:t>Ontogenesi vs epigenesi</a:t>
          </a:r>
        </a:p>
      </dgm:t>
    </dgm:pt>
    <dgm:pt modelId="{DEC66722-D0A5-4FBF-9103-F131647965AA}" type="parTrans" cxnId="{5BAE8DB1-EB09-4366-A46B-73395DDF22B4}">
      <dgm:prSet/>
      <dgm:spPr/>
      <dgm:t>
        <a:bodyPr/>
        <a:lstStyle/>
        <a:p>
          <a:endParaRPr lang="it-IT"/>
        </a:p>
      </dgm:t>
    </dgm:pt>
    <dgm:pt modelId="{CFC521BD-ADC2-4EEF-A6B1-7D5409B6719D}" type="sibTrans" cxnId="{5BAE8DB1-EB09-4366-A46B-73395DDF22B4}">
      <dgm:prSet/>
      <dgm:spPr/>
      <dgm:t>
        <a:bodyPr/>
        <a:lstStyle/>
        <a:p>
          <a:endParaRPr lang="it-IT"/>
        </a:p>
      </dgm:t>
    </dgm:pt>
    <dgm:pt modelId="{76AC814A-A1C0-4FCE-A89E-A9689E27DD58}" type="pres">
      <dgm:prSet presAssocID="{08AEE058-647A-4445-958F-2304AE6EDB2A}" presName="linear" presStyleCnt="0">
        <dgm:presLayoutVars>
          <dgm:dir/>
          <dgm:animLvl val="lvl"/>
          <dgm:resizeHandles val="exact"/>
        </dgm:presLayoutVars>
      </dgm:prSet>
      <dgm:spPr/>
    </dgm:pt>
    <dgm:pt modelId="{82FA07DA-1F50-4ABC-AD7C-AA7154662350}" type="pres">
      <dgm:prSet presAssocID="{CD643528-0750-4F69-AE2B-8AE98C91365A}" presName="parentLin" presStyleCnt="0"/>
      <dgm:spPr/>
    </dgm:pt>
    <dgm:pt modelId="{F8BCE225-60B3-498F-8DB5-A50BF032F3F4}" type="pres">
      <dgm:prSet presAssocID="{CD643528-0750-4F69-AE2B-8AE98C91365A}" presName="parentLeftMargin" presStyleLbl="node1" presStyleIdx="0" presStyleCnt="4"/>
      <dgm:spPr/>
    </dgm:pt>
    <dgm:pt modelId="{DCCDEB30-1D81-451B-A576-801564CD0454}" type="pres">
      <dgm:prSet presAssocID="{CD643528-0750-4F69-AE2B-8AE98C91365A}" presName="parentText" presStyleLbl="node1" presStyleIdx="0" presStyleCnt="4">
        <dgm:presLayoutVars>
          <dgm:chMax val="0"/>
          <dgm:bulletEnabled val="1"/>
        </dgm:presLayoutVars>
      </dgm:prSet>
      <dgm:spPr/>
    </dgm:pt>
    <dgm:pt modelId="{1CC976ED-0FA2-45E6-9321-2BD09BB778A1}" type="pres">
      <dgm:prSet presAssocID="{CD643528-0750-4F69-AE2B-8AE98C91365A}" presName="negativeSpace" presStyleCnt="0"/>
      <dgm:spPr/>
    </dgm:pt>
    <dgm:pt modelId="{F348FC75-B0EB-40A9-826B-A568976713B3}" type="pres">
      <dgm:prSet presAssocID="{CD643528-0750-4F69-AE2B-8AE98C91365A}" presName="childText" presStyleLbl="conFgAcc1" presStyleIdx="0" presStyleCnt="4">
        <dgm:presLayoutVars>
          <dgm:bulletEnabled val="1"/>
        </dgm:presLayoutVars>
      </dgm:prSet>
      <dgm:spPr/>
    </dgm:pt>
    <dgm:pt modelId="{BC4F17C0-399C-4E1B-9D38-68B51B5DE3D2}" type="pres">
      <dgm:prSet presAssocID="{9FC7221B-FB2E-4DAB-9C7F-A9000A1F1682}" presName="spaceBetweenRectangles" presStyleCnt="0"/>
      <dgm:spPr/>
    </dgm:pt>
    <dgm:pt modelId="{09D477E2-F74E-45E4-AA3B-E37CBD8FF31F}" type="pres">
      <dgm:prSet presAssocID="{E23DBF4B-23D0-47C3-A090-970D1E610C5E}" presName="parentLin" presStyleCnt="0"/>
      <dgm:spPr/>
    </dgm:pt>
    <dgm:pt modelId="{CDD906E4-003B-48FA-BE5A-77258DD31EBF}" type="pres">
      <dgm:prSet presAssocID="{E23DBF4B-23D0-47C3-A090-970D1E610C5E}" presName="parentLeftMargin" presStyleLbl="node1" presStyleIdx="0" presStyleCnt="4"/>
      <dgm:spPr/>
    </dgm:pt>
    <dgm:pt modelId="{2381C393-BF82-4597-A884-3090864B1FBB}" type="pres">
      <dgm:prSet presAssocID="{E23DBF4B-23D0-47C3-A090-970D1E610C5E}" presName="parentText" presStyleLbl="node1" presStyleIdx="1" presStyleCnt="4">
        <dgm:presLayoutVars>
          <dgm:chMax val="0"/>
          <dgm:bulletEnabled val="1"/>
        </dgm:presLayoutVars>
      </dgm:prSet>
      <dgm:spPr/>
    </dgm:pt>
    <dgm:pt modelId="{C5CBD9FC-D34B-40D1-9D12-F1A344508440}" type="pres">
      <dgm:prSet presAssocID="{E23DBF4B-23D0-47C3-A090-970D1E610C5E}" presName="negativeSpace" presStyleCnt="0"/>
      <dgm:spPr/>
    </dgm:pt>
    <dgm:pt modelId="{FA41F6C0-8573-4449-91B4-8CA64B35738B}" type="pres">
      <dgm:prSet presAssocID="{E23DBF4B-23D0-47C3-A090-970D1E610C5E}" presName="childText" presStyleLbl="conFgAcc1" presStyleIdx="1" presStyleCnt="4">
        <dgm:presLayoutVars>
          <dgm:bulletEnabled val="1"/>
        </dgm:presLayoutVars>
      </dgm:prSet>
      <dgm:spPr/>
    </dgm:pt>
    <dgm:pt modelId="{63F984C1-06D0-4D94-9387-9BD59B1F75B4}" type="pres">
      <dgm:prSet presAssocID="{D13DA61E-41B1-433C-8323-7FACBDF5C2A0}" presName="spaceBetweenRectangles" presStyleCnt="0"/>
      <dgm:spPr/>
    </dgm:pt>
    <dgm:pt modelId="{EFDF11AF-C44B-4FC0-A17C-B3EC2D1DC0DE}" type="pres">
      <dgm:prSet presAssocID="{8CD5C119-FAB9-411E-84FB-EA479BD9F5B6}" presName="parentLin" presStyleCnt="0"/>
      <dgm:spPr/>
    </dgm:pt>
    <dgm:pt modelId="{5FDACC98-669F-48FF-901A-76EE7D78A73F}" type="pres">
      <dgm:prSet presAssocID="{8CD5C119-FAB9-411E-84FB-EA479BD9F5B6}" presName="parentLeftMargin" presStyleLbl="node1" presStyleIdx="1" presStyleCnt="4"/>
      <dgm:spPr/>
    </dgm:pt>
    <dgm:pt modelId="{882D789A-DC5E-41FD-9038-FC4BFFB57732}" type="pres">
      <dgm:prSet presAssocID="{8CD5C119-FAB9-411E-84FB-EA479BD9F5B6}" presName="parentText" presStyleLbl="node1" presStyleIdx="2" presStyleCnt="4">
        <dgm:presLayoutVars>
          <dgm:chMax val="0"/>
          <dgm:bulletEnabled val="1"/>
        </dgm:presLayoutVars>
      </dgm:prSet>
      <dgm:spPr/>
    </dgm:pt>
    <dgm:pt modelId="{D6D2C5A2-40AC-4CD6-9D34-F7266FBEE781}" type="pres">
      <dgm:prSet presAssocID="{8CD5C119-FAB9-411E-84FB-EA479BD9F5B6}" presName="negativeSpace" presStyleCnt="0"/>
      <dgm:spPr/>
    </dgm:pt>
    <dgm:pt modelId="{A34C4927-5464-4B7D-A394-A7997D34B11B}" type="pres">
      <dgm:prSet presAssocID="{8CD5C119-FAB9-411E-84FB-EA479BD9F5B6}" presName="childText" presStyleLbl="conFgAcc1" presStyleIdx="2" presStyleCnt="4">
        <dgm:presLayoutVars>
          <dgm:bulletEnabled val="1"/>
        </dgm:presLayoutVars>
      </dgm:prSet>
      <dgm:spPr/>
    </dgm:pt>
    <dgm:pt modelId="{F1CEAFD2-D1F5-41FC-BCB2-22B3B421CCE7}" type="pres">
      <dgm:prSet presAssocID="{CFC521BD-ADC2-4EEF-A6B1-7D5409B6719D}" presName="spaceBetweenRectangles" presStyleCnt="0"/>
      <dgm:spPr/>
    </dgm:pt>
    <dgm:pt modelId="{28C1DD8C-D6A9-4614-93FD-DC5F4A63698C}" type="pres">
      <dgm:prSet presAssocID="{EE47EF74-B605-4AC5-9B5A-CCC13C94B5BB}" presName="parentLin" presStyleCnt="0"/>
      <dgm:spPr/>
    </dgm:pt>
    <dgm:pt modelId="{B3641273-B9D4-4637-8EA0-5934B1EFB112}" type="pres">
      <dgm:prSet presAssocID="{EE47EF74-B605-4AC5-9B5A-CCC13C94B5BB}" presName="parentLeftMargin" presStyleLbl="node1" presStyleIdx="2" presStyleCnt="4"/>
      <dgm:spPr/>
    </dgm:pt>
    <dgm:pt modelId="{31023606-5BB0-4C55-A178-387240DD3D56}" type="pres">
      <dgm:prSet presAssocID="{EE47EF74-B605-4AC5-9B5A-CCC13C94B5BB}" presName="parentText" presStyleLbl="node1" presStyleIdx="3" presStyleCnt="4">
        <dgm:presLayoutVars>
          <dgm:chMax val="0"/>
          <dgm:bulletEnabled val="1"/>
        </dgm:presLayoutVars>
      </dgm:prSet>
      <dgm:spPr/>
    </dgm:pt>
    <dgm:pt modelId="{78ACFE76-D53F-4864-9969-609F0EC349EA}" type="pres">
      <dgm:prSet presAssocID="{EE47EF74-B605-4AC5-9B5A-CCC13C94B5BB}" presName="negativeSpace" presStyleCnt="0"/>
      <dgm:spPr/>
    </dgm:pt>
    <dgm:pt modelId="{84FAA32D-0342-4931-8EA6-EE4814D84E38}" type="pres">
      <dgm:prSet presAssocID="{EE47EF74-B605-4AC5-9B5A-CCC13C94B5BB}" presName="childText" presStyleLbl="conFgAcc1" presStyleIdx="3" presStyleCnt="4">
        <dgm:presLayoutVars>
          <dgm:bulletEnabled val="1"/>
        </dgm:presLayoutVars>
      </dgm:prSet>
      <dgm:spPr/>
    </dgm:pt>
  </dgm:ptLst>
  <dgm:cxnLst>
    <dgm:cxn modelId="{CF39DA00-0551-48B0-BA3D-A2850C763C55}" srcId="{08AEE058-647A-4445-958F-2304AE6EDB2A}" destId="{EE47EF74-B605-4AC5-9B5A-CCC13C94B5BB}" srcOrd="3" destOrd="0" parTransId="{4672A25F-B2F7-4F68-9DD7-8FB143163B04}" sibTransId="{244CE561-9B71-46C5-8AC4-F48456B16EDE}"/>
    <dgm:cxn modelId="{7C642B5D-A72F-47FC-AAA7-3D3129F48EA9}" type="presOf" srcId="{8CD5C119-FAB9-411E-84FB-EA479BD9F5B6}" destId="{882D789A-DC5E-41FD-9038-FC4BFFB57732}" srcOrd="1" destOrd="0" presId="urn:microsoft.com/office/officeart/2005/8/layout/list1"/>
    <dgm:cxn modelId="{CA721F46-7434-4B2C-A26F-CAF078E6FA3B}" type="presOf" srcId="{8CD5C119-FAB9-411E-84FB-EA479BD9F5B6}" destId="{5FDACC98-669F-48FF-901A-76EE7D78A73F}" srcOrd="0" destOrd="0" presId="urn:microsoft.com/office/officeart/2005/8/layout/list1"/>
    <dgm:cxn modelId="{548FAF47-463B-4A39-AD27-AAF09B530A88}" srcId="{08AEE058-647A-4445-958F-2304AE6EDB2A}" destId="{E23DBF4B-23D0-47C3-A090-970D1E610C5E}" srcOrd="1" destOrd="0" parTransId="{2218AD51-27F8-46C3-84CB-E1022068E92C}" sibTransId="{D13DA61E-41B1-433C-8323-7FACBDF5C2A0}"/>
    <dgm:cxn modelId="{9A49C969-CF95-4EFC-A393-A2E326071BEE}" srcId="{08AEE058-647A-4445-958F-2304AE6EDB2A}" destId="{CD643528-0750-4F69-AE2B-8AE98C91365A}" srcOrd="0" destOrd="0" parTransId="{B0E8803F-C0B6-4A78-B068-C077BD866694}" sibTransId="{9FC7221B-FB2E-4DAB-9C7F-A9000A1F1682}"/>
    <dgm:cxn modelId="{88A77450-D077-45AF-9542-8A3D8779FF6E}" type="presOf" srcId="{08AEE058-647A-4445-958F-2304AE6EDB2A}" destId="{76AC814A-A1C0-4FCE-A89E-A9689E27DD58}" srcOrd="0" destOrd="0" presId="urn:microsoft.com/office/officeart/2005/8/layout/list1"/>
    <dgm:cxn modelId="{2068C258-DB73-4CA9-AAF6-FC8729F4749C}" type="presOf" srcId="{EE47EF74-B605-4AC5-9B5A-CCC13C94B5BB}" destId="{B3641273-B9D4-4637-8EA0-5934B1EFB112}" srcOrd="0" destOrd="0" presId="urn:microsoft.com/office/officeart/2005/8/layout/list1"/>
    <dgm:cxn modelId="{E3182AAE-C6A3-4F21-81E6-39B6535854A9}" type="presOf" srcId="{EE47EF74-B605-4AC5-9B5A-CCC13C94B5BB}" destId="{31023606-5BB0-4C55-A178-387240DD3D56}" srcOrd="1" destOrd="0" presId="urn:microsoft.com/office/officeart/2005/8/layout/list1"/>
    <dgm:cxn modelId="{5BAE8DB1-EB09-4366-A46B-73395DDF22B4}" srcId="{08AEE058-647A-4445-958F-2304AE6EDB2A}" destId="{8CD5C119-FAB9-411E-84FB-EA479BD9F5B6}" srcOrd="2" destOrd="0" parTransId="{DEC66722-D0A5-4FBF-9103-F131647965AA}" sibTransId="{CFC521BD-ADC2-4EEF-A6B1-7D5409B6719D}"/>
    <dgm:cxn modelId="{AD6FDEB6-C568-4E90-906D-FB38C12194A1}" type="presOf" srcId="{CD643528-0750-4F69-AE2B-8AE98C91365A}" destId="{F8BCE225-60B3-498F-8DB5-A50BF032F3F4}" srcOrd="0" destOrd="0" presId="urn:microsoft.com/office/officeart/2005/8/layout/list1"/>
    <dgm:cxn modelId="{83268FC7-2A65-4515-B468-CE6F7F2E47A8}" type="presOf" srcId="{E23DBF4B-23D0-47C3-A090-970D1E610C5E}" destId="{CDD906E4-003B-48FA-BE5A-77258DD31EBF}" srcOrd="0" destOrd="0" presId="urn:microsoft.com/office/officeart/2005/8/layout/list1"/>
    <dgm:cxn modelId="{D45F21DE-1AC6-4A88-AFBA-0BC1E22CF35E}" type="presOf" srcId="{CD643528-0750-4F69-AE2B-8AE98C91365A}" destId="{DCCDEB30-1D81-451B-A576-801564CD0454}" srcOrd="1" destOrd="0" presId="urn:microsoft.com/office/officeart/2005/8/layout/list1"/>
    <dgm:cxn modelId="{AE4A3FFB-D854-4F29-BFF6-ECB7A4AF5A70}" type="presOf" srcId="{E23DBF4B-23D0-47C3-A090-970D1E610C5E}" destId="{2381C393-BF82-4597-A884-3090864B1FBB}" srcOrd="1" destOrd="0" presId="urn:microsoft.com/office/officeart/2005/8/layout/list1"/>
    <dgm:cxn modelId="{A9F25A1B-FEA0-41C6-ABEA-0C7F3B4548CE}" type="presParOf" srcId="{76AC814A-A1C0-4FCE-A89E-A9689E27DD58}" destId="{82FA07DA-1F50-4ABC-AD7C-AA7154662350}" srcOrd="0" destOrd="0" presId="urn:microsoft.com/office/officeart/2005/8/layout/list1"/>
    <dgm:cxn modelId="{B531FA62-62C7-4E2B-8FAB-9655673F35C8}" type="presParOf" srcId="{82FA07DA-1F50-4ABC-AD7C-AA7154662350}" destId="{F8BCE225-60B3-498F-8DB5-A50BF032F3F4}" srcOrd="0" destOrd="0" presId="urn:microsoft.com/office/officeart/2005/8/layout/list1"/>
    <dgm:cxn modelId="{503817AD-636D-4572-A4C1-24551BCB030F}" type="presParOf" srcId="{82FA07DA-1F50-4ABC-AD7C-AA7154662350}" destId="{DCCDEB30-1D81-451B-A576-801564CD0454}" srcOrd="1" destOrd="0" presId="urn:microsoft.com/office/officeart/2005/8/layout/list1"/>
    <dgm:cxn modelId="{C2A9E592-C840-4A46-BA1F-E94713D2EBF2}" type="presParOf" srcId="{76AC814A-A1C0-4FCE-A89E-A9689E27DD58}" destId="{1CC976ED-0FA2-45E6-9321-2BD09BB778A1}" srcOrd="1" destOrd="0" presId="urn:microsoft.com/office/officeart/2005/8/layout/list1"/>
    <dgm:cxn modelId="{6648E641-5F22-4AFD-865E-FB28AC895E53}" type="presParOf" srcId="{76AC814A-A1C0-4FCE-A89E-A9689E27DD58}" destId="{F348FC75-B0EB-40A9-826B-A568976713B3}" srcOrd="2" destOrd="0" presId="urn:microsoft.com/office/officeart/2005/8/layout/list1"/>
    <dgm:cxn modelId="{54B7FDC9-3326-46D3-819C-C1D76C3CEF12}" type="presParOf" srcId="{76AC814A-A1C0-4FCE-A89E-A9689E27DD58}" destId="{BC4F17C0-399C-4E1B-9D38-68B51B5DE3D2}" srcOrd="3" destOrd="0" presId="urn:microsoft.com/office/officeart/2005/8/layout/list1"/>
    <dgm:cxn modelId="{84541827-C4CC-4FBB-956C-4B3C98469955}" type="presParOf" srcId="{76AC814A-A1C0-4FCE-A89E-A9689E27DD58}" destId="{09D477E2-F74E-45E4-AA3B-E37CBD8FF31F}" srcOrd="4" destOrd="0" presId="urn:microsoft.com/office/officeart/2005/8/layout/list1"/>
    <dgm:cxn modelId="{48523524-6DBA-45E4-917C-093EA4BDCA5D}" type="presParOf" srcId="{09D477E2-F74E-45E4-AA3B-E37CBD8FF31F}" destId="{CDD906E4-003B-48FA-BE5A-77258DD31EBF}" srcOrd="0" destOrd="0" presId="urn:microsoft.com/office/officeart/2005/8/layout/list1"/>
    <dgm:cxn modelId="{DD340DCF-5DAA-42F7-832E-1328956618B5}" type="presParOf" srcId="{09D477E2-F74E-45E4-AA3B-E37CBD8FF31F}" destId="{2381C393-BF82-4597-A884-3090864B1FBB}" srcOrd="1" destOrd="0" presId="urn:microsoft.com/office/officeart/2005/8/layout/list1"/>
    <dgm:cxn modelId="{AEA338BC-27B4-494B-9FCF-D395CEF0EAFD}" type="presParOf" srcId="{76AC814A-A1C0-4FCE-A89E-A9689E27DD58}" destId="{C5CBD9FC-D34B-40D1-9D12-F1A344508440}" srcOrd="5" destOrd="0" presId="urn:microsoft.com/office/officeart/2005/8/layout/list1"/>
    <dgm:cxn modelId="{A6E85E5E-19EC-457F-B637-60076820AC9A}" type="presParOf" srcId="{76AC814A-A1C0-4FCE-A89E-A9689E27DD58}" destId="{FA41F6C0-8573-4449-91B4-8CA64B35738B}" srcOrd="6" destOrd="0" presId="urn:microsoft.com/office/officeart/2005/8/layout/list1"/>
    <dgm:cxn modelId="{DD9C775E-A037-42E0-B249-B9629742C42B}" type="presParOf" srcId="{76AC814A-A1C0-4FCE-A89E-A9689E27DD58}" destId="{63F984C1-06D0-4D94-9387-9BD59B1F75B4}" srcOrd="7" destOrd="0" presId="urn:microsoft.com/office/officeart/2005/8/layout/list1"/>
    <dgm:cxn modelId="{1FEA0EB0-859A-40D9-BDC0-A9E360AD6BE2}" type="presParOf" srcId="{76AC814A-A1C0-4FCE-A89E-A9689E27DD58}" destId="{EFDF11AF-C44B-4FC0-A17C-B3EC2D1DC0DE}" srcOrd="8" destOrd="0" presId="urn:microsoft.com/office/officeart/2005/8/layout/list1"/>
    <dgm:cxn modelId="{85442926-E72A-40E4-B9C2-BE9AD3D1DD28}" type="presParOf" srcId="{EFDF11AF-C44B-4FC0-A17C-B3EC2D1DC0DE}" destId="{5FDACC98-669F-48FF-901A-76EE7D78A73F}" srcOrd="0" destOrd="0" presId="urn:microsoft.com/office/officeart/2005/8/layout/list1"/>
    <dgm:cxn modelId="{67C72B1D-6708-4223-B230-F319A7A8AC0E}" type="presParOf" srcId="{EFDF11AF-C44B-4FC0-A17C-B3EC2D1DC0DE}" destId="{882D789A-DC5E-41FD-9038-FC4BFFB57732}" srcOrd="1" destOrd="0" presId="urn:microsoft.com/office/officeart/2005/8/layout/list1"/>
    <dgm:cxn modelId="{D392D2F1-BA51-4443-9899-C8354D0AF35C}" type="presParOf" srcId="{76AC814A-A1C0-4FCE-A89E-A9689E27DD58}" destId="{D6D2C5A2-40AC-4CD6-9D34-F7266FBEE781}" srcOrd="9" destOrd="0" presId="urn:microsoft.com/office/officeart/2005/8/layout/list1"/>
    <dgm:cxn modelId="{EBCE4531-B7BC-40EE-A039-B283FC51351C}" type="presParOf" srcId="{76AC814A-A1C0-4FCE-A89E-A9689E27DD58}" destId="{A34C4927-5464-4B7D-A394-A7997D34B11B}" srcOrd="10" destOrd="0" presId="urn:microsoft.com/office/officeart/2005/8/layout/list1"/>
    <dgm:cxn modelId="{C18549AB-4FB4-4555-B0AE-31F60110FD15}" type="presParOf" srcId="{76AC814A-A1C0-4FCE-A89E-A9689E27DD58}" destId="{F1CEAFD2-D1F5-41FC-BCB2-22B3B421CCE7}" srcOrd="11" destOrd="0" presId="urn:microsoft.com/office/officeart/2005/8/layout/list1"/>
    <dgm:cxn modelId="{3ADA2569-E008-4873-93D0-92A99E84A401}" type="presParOf" srcId="{76AC814A-A1C0-4FCE-A89E-A9689E27DD58}" destId="{28C1DD8C-D6A9-4614-93FD-DC5F4A63698C}" srcOrd="12" destOrd="0" presId="urn:microsoft.com/office/officeart/2005/8/layout/list1"/>
    <dgm:cxn modelId="{13543677-81A0-4517-B015-5ECF32329E1A}" type="presParOf" srcId="{28C1DD8C-D6A9-4614-93FD-DC5F4A63698C}" destId="{B3641273-B9D4-4637-8EA0-5934B1EFB112}" srcOrd="0" destOrd="0" presId="urn:microsoft.com/office/officeart/2005/8/layout/list1"/>
    <dgm:cxn modelId="{F982F68C-B5B3-4152-9BC5-C707464D36A5}" type="presParOf" srcId="{28C1DD8C-D6A9-4614-93FD-DC5F4A63698C}" destId="{31023606-5BB0-4C55-A178-387240DD3D56}" srcOrd="1" destOrd="0" presId="urn:microsoft.com/office/officeart/2005/8/layout/list1"/>
    <dgm:cxn modelId="{E88C4A79-7939-4A7F-A5EE-29E63DA52B1F}" type="presParOf" srcId="{76AC814A-A1C0-4FCE-A89E-A9689E27DD58}" destId="{78ACFE76-D53F-4864-9969-609F0EC349EA}" srcOrd="13" destOrd="0" presId="urn:microsoft.com/office/officeart/2005/8/layout/list1"/>
    <dgm:cxn modelId="{A7A81EC3-7B9B-4D86-8FC2-68F06E9C77A0}" type="presParOf" srcId="{76AC814A-A1C0-4FCE-A89E-A9689E27DD58}" destId="{84FAA32D-0342-4931-8EA6-EE4814D84E3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62DBFB-31BC-4605-B469-01453B085CE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it-IT"/>
        </a:p>
      </dgm:t>
    </dgm:pt>
    <dgm:pt modelId="{46896983-1B56-410F-911E-BA3358C8A489}">
      <dgm:prSet phldrT="[Testo]" custT="1"/>
      <dgm:spPr/>
      <dgm:t>
        <a:bodyPr/>
        <a:lstStyle/>
        <a:p>
          <a:r>
            <a:rPr lang="it-IT" sz="2000"/>
            <a:t>Tre principi fondamentali </a:t>
          </a:r>
        </a:p>
        <a:p>
          <a:r>
            <a:rPr lang="it-IT" sz="2000"/>
            <a:t>della PUA</a:t>
          </a:r>
        </a:p>
      </dgm:t>
    </dgm:pt>
    <dgm:pt modelId="{3B4A185A-07FC-4699-B918-26BAB4C402B5}" type="parTrans" cxnId="{B3D2B33D-770D-4E11-A01C-BC09DCF70F64}">
      <dgm:prSet/>
      <dgm:spPr/>
      <dgm:t>
        <a:bodyPr/>
        <a:lstStyle/>
        <a:p>
          <a:endParaRPr lang="it-IT"/>
        </a:p>
      </dgm:t>
    </dgm:pt>
    <dgm:pt modelId="{CBF3BEE2-7C2D-4F3B-812D-299648D1E6AF}" type="sibTrans" cxnId="{B3D2B33D-770D-4E11-A01C-BC09DCF70F64}">
      <dgm:prSet/>
      <dgm:spPr/>
      <dgm:t>
        <a:bodyPr/>
        <a:lstStyle/>
        <a:p>
          <a:endParaRPr lang="it-IT"/>
        </a:p>
      </dgm:t>
    </dgm:pt>
    <dgm:pt modelId="{00001C25-567A-438C-85A6-746FECE5CF3D}">
      <dgm:prSet phldrT="[Testo]" custT="1"/>
      <dgm:spPr/>
      <dgm:t>
        <a:bodyPr/>
        <a:lstStyle/>
        <a:p>
          <a:r>
            <a:rPr lang="it-IT" sz="1400" i="1"/>
            <a:t>Fornire molteplici mezzi di rappresentazione </a:t>
          </a:r>
        </a:p>
      </dgm:t>
    </dgm:pt>
    <dgm:pt modelId="{013F8278-4F2C-455E-A824-A53FEED85C86}" type="parTrans" cxnId="{CF8004A4-FD3E-4A68-B1C7-E6E578538AAF}">
      <dgm:prSet/>
      <dgm:spPr/>
      <dgm:t>
        <a:bodyPr/>
        <a:lstStyle/>
        <a:p>
          <a:endParaRPr lang="it-IT"/>
        </a:p>
      </dgm:t>
    </dgm:pt>
    <dgm:pt modelId="{E4213FEC-4CAB-4DEA-A4C4-A20A9829AD40}" type="sibTrans" cxnId="{CF8004A4-FD3E-4A68-B1C7-E6E578538AAF}">
      <dgm:prSet/>
      <dgm:spPr/>
      <dgm:t>
        <a:bodyPr/>
        <a:lstStyle/>
        <a:p>
          <a:endParaRPr lang="it-IT"/>
        </a:p>
      </dgm:t>
    </dgm:pt>
    <dgm:pt modelId="{FA6D4C0A-105B-4B01-B9E4-FD76D5CB3231}">
      <dgm:prSet phldrT="[Testo]" custT="1"/>
      <dgm:spPr/>
      <dgm:t>
        <a:bodyPr/>
        <a:lstStyle/>
        <a:p>
          <a:r>
            <a:rPr lang="it-IT" sz="1400" i="1"/>
            <a:t>Fornire molteplici mezzi di azione ed espressione </a:t>
          </a:r>
        </a:p>
      </dgm:t>
    </dgm:pt>
    <dgm:pt modelId="{D55D2222-1800-4FCD-BB07-161C8572E708}" type="parTrans" cxnId="{EACAF4B9-DBB4-4D83-9A41-C9C06E60F99C}">
      <dgm:prSet/>
      <dgm:spPr/>
      <dgm:t>
        <a:bodyPr/>
        <a:lstStyle/>
        <a:p>
          <a:endParaRPr lang="it-IT"/>
        </a:p>
      </dgm:t>
    </dgm:pt>
    <dgm:pt modelId="{D3205D3A-7F96-4570-82BC-3F2DBCE05CCA}" type="sibTrans" cxnId="{EACAF4B9-DBB4-4D83-9A41-C9C06E60F99C}">
      <dgm:prSet/>
      <dgm:spPr/>
      <dgm:t>
        <a:bodyPr/>
        <a:lstStyle/>
        <a:p>
          <a:endParaRPr lang="it-IT"/>
        </a:p>
      </dgm:t>
    </dgm:pt>
    <dgm:pt modelId="{8CE34144-CD16-468A-8E8B-717B46C43BCC}">
      <dgm:prSet phldrT="[Testo]" custT="1"/>
      <dgm:spPr/>
      <dgm:t>
        <a:bodyPr/>
        <a:lstStyle/>
        <a:p>
          <a:r>
            <a:rPr lang="it-IT" sz="1400" i="1"/>
            <a:t>Fornire molteplici mezzi di coinvolgimento</a:t>
          </a:r>
        </a:p>
      </dgm:t>
    </dgm:pt>
    <dgm:pt modelId="{A953A4D5-E28F-451F-A644-5832BBF31828}" type="parTrans" cxnId="{5D3DE47E-026A-4007-B794-64C36EECD581}">
      <dgm:prSet/>
      <dgm:spPr/>
      <dgm:t>
        <a:bodyPr/>
        <a:lstStyle/>
        <a:p>
          <a:endParaRPr lang="it-IT"/>
        </a:p>
      </dgm:t>
    </dgm:pt>
    <dgm:pt modelId="{6DF5E422-6640-4B8D-9D1F-3C7C635120CD}" type="sibTrans" cxnId="{5D3DE47E-026A-4007-B794-64C36EECD581}">
      <dgm:prSet/>
      <dgm:spPr/>
      <dgm:t>
        <a:bodyPr/>
        <a:lstStyle/>
        <a:p>
          <a:endParaRPr lang="it-IT"/>
        </a:p>
      </dgm:t>
    </dgm:pt>
    <dgm:pt modelId="{CAEA9880-427F-4A60-B69B-7401A0DC21F9}">
      <dgm:prSet/>
      <dgm:spPr/>
      <dgm:t>
        <a:bodyPr/>
        <a:lstStyle/>
        <a:p>
          <a:r>
            <a:rPr lang="it-IT"/>
            <a:t>Il “cosa” dell’apprendimento. </a:t>
          </a:r>
        </a:p>
        <a:p>
          <a:r>
            <a:rPr lang="it-IT"/>
            <a:t>Gli studenti differiscono nel modo in cui percepiscono e comprendono le informazioni che vengono loro presentate</a:t>
          </a:r>
        </a:p>
      </dgm:t>
    </dgm:pt>
    <dgm:pt modelId="{552ADF24-30CF-4F78-93AC-B523F12754EC}" type="parTrans" cxnId="{95BBD9B3-E0BA-47C6-82FB-CD67F73156DD}">
      <dgm:prSet/>
      <dgm:spPr/>
      <dgm:t>
        <a:bodyPr/>
        <a:lstStyle/>
        <a:p>
          <a:endParaRPr lang="it-IT"/>
        </a:p>
      </dgm:t>
    </dgm:pt>
    <dgm:pt modelId="{03DEA3A5-8993-4EE5-A180-6A142CCE160C}" type="sibTrans" cxnId="{95BBD9B3-E0BA-47C6-82FB-CD67F73156DD}">
      <dgm:prSet/>
      <dgm:spPr/>
      <dgm:t>
        <a:bodyPr/>
        <a:lstStyle/>
        <a:p>
          <a:endParaRPr lang="it-IT"/>
        </a:p>
      </dgm:t>
    </dgm:pt>
    <dgm:pt modelId="{66143944-67E1-42CB-90D6-6887FF16EDBD}">
      <dgm:prSet/>
      <dgm:spPr/>
      <dgm:t>
        <a:bodyPr/>
        <a:lstStyle/>
        <a:p>
          <a:r>
            <a:rPr lang="it-IT"/>
            <a:t>Il “come” dell’apprendimento. </a:t>
          </a:r>
        </a:p>
        <a:p>
          <a:r>
            <a:rPr lang="it-IT"/>
            <a:t>Gli studenti differiscono nel modo in cui possono farsi strada in un ambiente d’apprendimento ed esprimere ciò che sanno.</a:t>
          </a:r>
        </a:p>
      </dgm:t>
    </dgm:pt>
    <dgm:pt modelId="{8DCA5FD8-A084-4417-9C36-0F8090053F22}" type="parTrans" cxnId="{C2314FF5-31EC-4EB2-86A7-0D94D618C93D}">
      <dgm:prSet/>
      <dgm:spPr/>
      <dgm:t>
        <a:bodyPr/>
        <a:lstStyle/>
        <a:p>
          <a:endParaRPr lang="it-IT"/>
        </a:p>
      </dgm:t>
    </dgm:pt>
    <dgm:pt modelId="{9420CB7E-199C-4470-9B8D-BA1DA211A794}" type="sibTrans" cxnId="{C2314FF5-31EC-4EB2-86A7-0D94D618C93D}">
      <dgm:prSet/>
      <dgm:spPr/>
      <dgm:t>
        <a:bodyPr/>
        <a:lstStyle/>
        <a:p>
          <a:endParaRPr lang="it-IT"/>
        </a:p>
      </dgm:t>
    </dgm:pt>
    <dgm:pt modelId="{09938955-0AF7-49CE-BE34-FF84437EA89E}">
      <dgm:prSet/>
      <dgm:spPr/>
      <dgm:t>
        <a:bodyPr/>
        <a:lstStyle/>
        <a:p>
          <a:r>
            <a:rPr lang="it-IT"/>
            <a:t>Il “perché” dell’apprendimento. L’affettività rappresenta un elemento cruciale dell’apprendimento, e gli studenti si differenziano notevolmente nel modo in cui sono coinvolti e motivati </a:t>
          </a:r>
        </a:p>
      </dgm:t>
    </dgm:pt>
    <dgm:pt modelId="{C170BA00-4C82-4397-A32C-27AFA00449F8}" type="parTrans" cxnId="{20B2A749-63EE-4930-ABB6-533D46BB2BB3}">
      <dgm:prSet/>
      <dgm:spPr/>
      <dgm:t>
        <a:bodyPr/>
        <a:lstStyle/>
        <a:p>
          <a:endParaRPr lang="it-IT"/>
        </a:p>
      </dgm:t>
    </dgm:pt>
    <dgm:pt modelId="{6FBFEA4F-04A7-4604-8F23-46DDD1BA1922}" type="sibTrans" cxnId="{20B2A749-63EE-4930-ABB6-533D46BB2BB3}">
      <dgm:prSet/>
      <dgm:spPr/>
      <dgm:t>
        <a:bodyPr/>
        <a:lstStyle/>
        <a:p>
          <a:endParaRPr lang="it-IT"/>
        </a:p>
      </dgm:t>
    </dgm:pt>
    <dgm:pt modelId="{2F7CE2F2-9A25-4496-91F2-D335717C8C74}" type="pres">
      <dgm:prSet presAssocID="{2362DBFB-31BC-4605-B469-01453B085CEE}" presName="Name0" presStyleCnt="0">
        <dgm:presLayoutVars>
          <dgm:chPref val="1"/>
          <dgm:dir/>
          <dgm:animOne val="branch"/>
          <dgm:animLvl val="lvl"/>
          <dgm:resizeHandles val="exact"/>
        </dgm:presLayoutVars>
      </dgm:prSet>
      <dgm:spPr/>
    </dgm:pt>
    <dgm:pt modelId="{C5838473-3EA5-4791-B10E-112F2D5626C9}" type="pres">
      <dgm:prSet presAssocID="{46896983-1B56-410F-911E-BA3358C8A489}" presName="root1" presStyleCnt="0"/>
      <dgm:spPr/>
    </dgm:pt>
    <dgm:pt modelId="{9C79506C-CFDB-444D-966A-527D9BDCBD89}" type="pres">
      <dgm:prSet presAssocID="{46896983-1B56-410F-911E-BA3358C8A489}" presName="LevelOneTextNode" presStyleLbl="node0" presStyleIdx="0" presStyleCnt="1">
        <dgm:presLayoutVars>
          <dgm:chPref val="3"/>
        </dgm:presLayoutVars>
      </dgm:prSet>
      <dgm:spPr/>
    </dgm:pt>
    <dgm:pt modelId="{AB5C601A-B76C-4A6C-933D-E333DF1F068A}" type="pres">
      <dgm:prSet presAssocID="{46896983-1B56-410F-911E-BA3358C8A489}" presName="level2hierChild" presStyleCnt="0"/>
      <dgm:spPr/>
    </dgm:pt>
    <dgm:pt modelId="{353B5A50-E91A-476D-B1E2-0218BDBDFE45}" type="pres">
      <dgm:prSet presAssocID="{013F8278-4F2C-455E-A824-A53FEED85C86}" presName="conn2-1" presStyleLbl="parChTrans1D2" presStyleIdx="0" presStyleCnt="3"/>
      <dgm:spPr/>
    </dgm:pt>
    <dgm:pt modelId="{68B04FE0-DCC6-40FD-A316-A949AD623402}" type="pres">
      <dgm:prSet presAssocID="{013F8278-4F2C-455E-A824-A53FEED85C86}" presName="connTx" presStyleLbl="parChTrans1D2" presStyleIdx="0" presStyleCnt="3"/>
      <dgm:spPr/>
    </dgm:pt>
    <dgm:pt modelId="{558FA3CE-6649-4AA3-8018-B6D49449D352}" type="pres">
      <dgm:prSet presAssocID="{00001C25-567A-438C-85A6-746FECE5CF3D}" presName="root2" presStyleCnt="0"/>
      <dgm:spPr/>
    </dgm:pt>
    <dgm:pt modelId="{8CFCD355-3D9B-40AF-9810-13857DAFB527}" type="pres">
      <dgm:prSet presAssocID="{00001C25-567A-438C-85A6-746FECE5CF3D}" presName="LevelTwoTextNode" presStyleLbl="node2" presStyleIdx="0" presStyleCnt="3">
        <dgm:presLayoutVars>
          <dgm:chPref val="3"/>
        </dgm:presLayoutVars>
      </dgm:prSet>
      <dgm:spPr/>
    </dgm:pt>
    <dgm:pt modelId="{2D82889A-6E9C-4BF0-BF05-F5AA313F3B02}" type="pres">
      <dgm:prSet presAssocID="{00001C25-567A-438C-85A6-746FECE5CF3D}" presName="level3hierChild" presStyleCnt="0"/>
      <dgm:spPr/>
    </dgm:pt>
    <dgm:pt modelId="{88AC1E7E-2F6A-4B47-BA58-222DC7E980B7}" type="pres">
      <dgm:prSet presAssocID="{552ADF24-30CF-4F78-93AC-B523F12754EC}" presName="conn2-1" presStyleLbl="parChTrans1D3" presStyleIdx="0" presStyleCnt="3"/>
      <dgm:spPr/>
    </dgm:pt>
    <dgm:pt modelId="{1E76ADFB-50B3-4816-BDA8-7328596C3AA2}" type="pres">
      <dgm:prSet presAssocID="{552ADF24-30CF-4F78-93AC-B523F12754EC}" presName="connTx" presStyleLbl="parChTrans1D3" presStyleIdx="0" presStyleCnt="3"/>
      <dgm:spPr/>
    </dgm:pt>
    <dgm:pt modelId="{C02A56F0-DD28-4B40-868E-FA4910B95753}" type="pres">
      <dgm:prSet presAssocID="{CAEA9880-427F-4A60-B69B-7401A0DC21F9}" presName="root2" presStyleCnt="0"/>
      <dgm:spPr/>
    </dgm:pt>
    <dgm:pt modelId="{0D4C5A2D-7C06-4E12-BC12-EE4631E8F131}" type="pres">
      <dgm:prSet presAssocID="{CAEA9880-427F-4A60-B69B-7401A0DC21F9}" presName="LevelTwoTextNode" presStyleLbl="node3" presStyleIdx="0" presStyleCnt="3">
        <dgm:presLayoutVars>
          <dgm:chPref val="3"/>
        </dgm:presLayoutVars>
      </dgm:prSet>
      <dgm:spPr/>
    </dgm:pt>
    <dgm:pt modelId="{5CF4B8F0-667D-47DF-8119-3F315DD31A23}" type="pres">
      <dgm:prSet presAssocID="{CAEA9880-427F-4A60-B69B-7401A0DC21F9}" presName="level3hierChild" presStyleCnt="0"/>
      <dgm:spPr/>
    </dgm:pt>
    <dgm:pt modelId="{2FF6E686-551A-442D-89D2-F24519767439}" type="pres">
      <dgm:prSet presAssocID="{D55D2222-1800-4FCD-BB07-161C8572E708}" presName="conn2-1" presStyleLbl="parChTrans1D2" presStyleIdx="1" presStyleCnt="3"/>
      <dgm:spPr/>
    </dgm:pt>
    <dgm:pt modelId="{379C0E27-6E69-4CFD-8AAC-B6249CD05A09}" type="pres">
      <dgm:prSet presAssocID="{D55D2222-1800-4FCD-BB07-161C8572E708}" presName="connTx" presStyleLbl="parChTrans1D2" presStyleIdx="1" presStyleCnt="3"/>
      <dgm:spPr/>
    </dgm:pt>
    <dgm:pt modelId="{F05D7C76-F02E-4C9D-A72C-BA7B5F8BDDB9}" type="pres">
      <dgm:prSet presAssocID="{FA6D4C0A-105B-4B01-B9E4-FD76D5CB3231}" presName="root2" presStyleCnt="0"/>
      <dgm:spPr/>
    </dgm:pt>
    <dgm:pt modelId="{D78FD2AA-2574-47B0-836B-8DF602205800}" type="pres">
      <dgm:prSet presAssocID="{FA6D4C0A-105B-4B01-B9E4-FD76D5CB3231}" presName="LevelTwoTextNode" presStyleLbl="node2" presStyleIdx="1" presStyleCnt="3">
        <dgm:presLayoutVars>
          <dgm:chPref val="3"/>
        </dgm:presLayoutVars>
      </dgm:prSet>
      <dgm:spPr/>
    </dgm:pt>
    <dgm:pt modelId="{A0E4B2A8-7525-4D85-8846-97DF559354AD}" type="pres">
      <dgm:prSet presAssocID="{FA6D4C0A-105B-4B01-B9E4-FD76D5CB3231}" presName="level3hierChild" presStyleCnt="0"/>
      <dgm:spPr/>
    </dgm:pt>
    <dgm:pt modelId="{A49FD3B9-1C2F-453F-9F33-EFCF267F4041}" type="pres">
      <dgm:prSet presAssocID="{8DCA5FD8-A084-4417-9C36-0F8090053F22}" presName="conn2-1" presStyleLbl="parChTrans1D3" presStyleIdx="1" presStyleCnt="3"/>
      <dgm:spPr/>
    </dgm:pt>
    <dgm:pt modelId="{16A953C5-8507-496B-A1A1-A7DD2565CBAA}" type="pres">
      <dgm:prSet presAssocID="{8DCA5FD8-A084-4417-9C36-0F8090053F22}" presName="connTx" presStyleLbl="parChTrans1D3" presStyleIdx="1" presStyleCnt="3"/>
      <dgm:spPr/>
    </dgm:pt>
    <dgm:pt modelId="{D952BDC2-0ED9-47DB-816E-08D499E2644E}" type="pres">
      <dgm:prSet presAssocID="{66143944-67E1-42CB-90D6-6887FF16EDBD}" presName="root2" presStyleCnt="0"/>
      <dgm:spPr/>
    </dgm:pt>
    <dgm:pt modelId="{2E788912-2269-4B23-8916-5F2EC5A03316}" type="pres">
      <dgm:prSet presAssocID="{66143944-67E1-42CB-90D6-6887FF16EDBD}" presName="LevelTwoTextNode" presStyleLbl="node3" presStyleIdx="1" presStyleCnt="3">
        <dgm:presLayoutVars>
          <dgm:chPref val="3"/>
        </dgm:presLayoutVars>
      </dgm:prSet>
      <dgm:spPr/>
    </dgm:pt>
    <dgm:pt modelId="{A149F910-0A14-415A-B39A-02FFC4E38B9C}" type="pres">
      <dgm:prSet presAssocID="{66143944-67E1-42CB-90D6-6887FF16EDBD}" presName="level3hierChild" presStyleCnt="0"/>
      <dgm:spPr/>
    </dgm:pt>
    <dgm:pt modelId="{77F59D65-D842-4832-ACAA-EDCE6B7455CB}" type="pres">
      <dgm:prSet presAssocID="{A953A4D5-E28F-451F-A644-5832BBF31828}" presName="conn2-1" presStyleLbl="parChTrans1D2" presStyleIdx="2" presStyleCnt="3"/>
      <dgm:spPr/>
    </dgm:pt>
    <dgm:pt modelId="{FBF5C94C-E853-4359-8FA7-3FD3243D3C4B}" type="pres">
      <dgm:prSet presAssocID="{A953A4D5-E28F-451F-A644-5832BBF31828}" presName="connTx" presStyleLbl="parChTrans1D2" presStyleIdx="2" presStyleCnt="3"/>
      <dgm:spPr/>
    </dgm:pt>
    <dgm:pt modelId="{8A426CDE-F321-477A-B7A4-7F6F7DB94A77}" type="pres">
      <dgm:prSet presAssocID="{8CE34144-CD16-468A-8E8B-717B46C43BCC}" presName="root2" presStyleCnt="0"/>
      <dgm:spPr/>
    </dgm:pt>
    <dgm:pt modelId="{45918731-4268-411E-94E6-E426289012AD}" type="pres">
      <dgm:prSet presAssocID="{8CE34144-CD16-468A-8E8B-717B46C43BCC}" presName="LevelTwoTextNode" presStyleLbl="node2" presStyleIdx="2" presStyleCnt="3">
        <dgm:presLayoutVars>
          <dgm:chPref val="3"/>
        </dgm:presLayoutVars>
      </dgm:prSet>
      <dgm:spPr/>
    </dgm:pt>
    <dgm:pt modelId="{27651C3D-A5FE-42F6-A51C-29C130ECABCC}" type="pres">
      <dgm:prSet presAssocID="{8CE34144-CD16-468A-8E8B-717B46C43BCC}" presName="level3hierChild" presStyleCnt="0"/>
      <dgm:spPr/>
    </dgm:pt>
    <dgm:pt modelId="{674B2FB9-572B-4C83-A122-A7F75C559968}" type="pres">
      <dgm:prSet presAssocID="{C170BA00-4C82-4397-A32C-27AFA00449F8}" presName="conn2-1" presStyleLbl="parChTrans1D3" presStyleIdx="2" presStyleCnt="3"/>
      <dgm:spPr/>
    </dgm:pt>
    <dgm:pt modelId="{B3DAE5FF-9FF3-419C-96AA-D4B6F5E7056B}" type="pres">
      <dgm:prSet presAssocID="{C170BA00-4C82-4397-A32C-27AFA00449F8}" presName="connTx" presStyleLbl="parChTrans1D3" presStyleIdx="2" presStyleCnt="3"/>
      <dgm:spPr/>
    </dgm:pt>
    <dgm:pt modelId="{269C83F7-A597-466B-97FD-76A4558DB9FF}" type="pres">
      <dgm:prSet presAssocID="{09938955-0AF7-49CE-BE34-FF84437EA89E}" presName="root2" presStyleCnt="0"/>
      <dgm:spPr/>
    </dgm:pt>
    <dgm:pt modelId="{BA7F7E32-ECD7-4998-98A8-61D77A67C7E3}" type="pres">
      <dgm:prSet presAssocID="{09938955-0AF7-49CE-BE34-FF84437EA89E}" presName="LevelTwoTextNode" presStyleLbl="node3" presStyleIdx="2" presStyleCnt="3">
        <dgm:presLayoutVars>
          <dgm:chPref val="3"/>
        </dgm:presLayoutVars>
      </dgm:prSet>
      <dgm:spPr/>
    </dgm:pt>
    <dgm:pt modelId="{00C10E44-70A5-4F18-B490-823E2724CD95}" type="pres">
      <dgm:prSet presAssocID="{09938955-0AF7-49CE-BE34-FF84437EA89E}" presName="level3hierChild" presStyleCnt="0"/>
      <dgm:spPr/>
    </dgm:pt>
  </dgm:ptLst>
  <dgm:cxnLst>
    <dgm:cxn modelId="{23A09D0C-E83D-4F7D-B6AC-E0667D9F96C9}" type="presOf" srcId="{D55D2222-1800-4FCD-BB07-161C8572E708}" destId="{2FF6E686-551A-442D-89D2-F24519767439}" srcOrd="0" destOrd="0" presId="urn:microsoft.com/office/officeart/2008/layout/HorizontalMultiLevelHierarchy"/>
    <dgm:cxn modelId="{6B30C926-0D27-46B3-AD10-03C25F9855EA}" type="presOf" srcId="{2362DBFB-31BC-4605-B469-01453B085CEE}" destId="{2F7CE2F2-9A25-4496-91F2-D335717C8C74}" srcOrd="0" destOrd="0" presId="urn:microsoft.com/office/officeart/2008/layout/HorizontalMultiLevelHierarchy"/>
    <dgm:cxn modelId="{77E7B32F-7323-422F-8E05-74CB3B85A488}" type="presOf" srcId="{552ADF24-30CF-4F78-93AC-B523F12754EC}" destId="{1E76ADFB-50B3-4816-BDA8-7328596C3AA2}" srcOrd="1" destOrd="0" presId="urn:microsoft.com/office/officeart/2008/layout/HorizontalMultiLevelHierarchy"/>
    <dgm:cxn modelId="{B3D2B33D-770D-4E11-A01C-BC09DCF70F64}" srcId="{2362DBFB-31BC-4605-B469-01453B085CEE}" destId="{46896983-1B56-410F-911E-BA3358C8A489}" srcOrd="0" destOrd="0" parTransId="{3B4A185A-07FC-4699-B918-26BAB4C402B5}" sibTransId="{CBF3BEE2-7C2D-4F3B-812D-299648D1E6AF}"/>
    <dgm:cxn modelId="{3889CA3D-D58E-4FE9-A35D-8191C8423753}" type="presOf" srcId="{552ADF24-30CF-4F78-93AC-B523F12754EC}" destId="{88AC1E7E-2F6A-4B47-BA58-222DC7E980B7}" srcOrd="0" destOrd="0" presId="urn:microsoft.com/office/officeart/2008/layout/HorizontalMultiLevelHierarchy"/>
    <dgm:cxn modelId="{6FE44A69-BD1A-442A-8C24-869D86EEB01E}" type="presOf" srcId="{09938955-0AF7-49CE-BE34-FF84437EA89E}" destId="{BA7F7E32-ECD7-4998-98A8-61D77A67C7E3}" srcOrd="0" destOrd="0" presId="urn:microsoft.com/office/officeart/2008/layout/HorizontalMultiLevelHierarchy"/>
    <dgm:cxn modelId="{20B2A749-63EE-4930-ABB6-533D46BB2BB3}" srcId="{8CE34144-CD16-468A-8E8B-717B46C43BCC}" destId="{09938955-0AF7-49CE-BE34-FF84437EA89E}" srcOrd="0" destOrd="0" parTransId="{C170BA00-4C82-4397-A32C-27AFA00449F8}" sibTransId="{6FBFEA4F-04A7-4604-8F23-46DDD1BA1922}"/>
    <dgm:cxn modelId="{389D7A70-7F8B-4520-82B6-0171D684BFDD}" type="presOf" srcId="{8DCA5FD8-A084-4417-9C36-0F8090053F22}" destId="{16A953C5-8507-496B-A1A1-A7DD2565CBAA}" srcOrd="1" destOrd="0" presId="urn:microsoft.com/office/officeart/2008/layout/HorizontalMultiLevelHierarchy"/>
    <dgm:cxn modelId="{CC782C71-AFEB-4068-A8D2-4FF1B32266E2}" type="presOf" srcId="{D55D2222-1800-4FCD-BB07-161C8572E708}" destId="{379C0E27-6E69-4CFD-8AAC-B6249CD05A09}" srcOrd="1" destOrd="0" presId="urn:microsoft.com/office/officeart/2008/layout/HorizontalMultiLevelHierarchy"/>
    <dgm:cxn modelId="{4A036474-278F-4C51-BC9A-5EF4D60D2AB2}" type="presOf" srcId="{A953A4D5-E28F-451F-A644-5832BBF31828}" destId="{77F59D65-D842-4832-ACAA-EDCE6B7455CB}" srcOrd="0" destOrd="0" presId="urn:microsoft.com/office/officeart/2008/layout/HorizontalMultiLevelHierarchy"/>
    <dgm:cxn modelId="{F6BB2E57-273F-40C9-A4BF-CA73413FCC81}" type="presOf" srcId="{8DCA5FD8-A084-4417-9C36-0F8090053F22}" destId="{A49FD3B9-1C2F-453F-9F33-EFCF267F4041}" srcOrd="0" destOrd="0" presId="urn:microsoft.com/office/officeart/2008/layout/HorizontalMultiLevelHierarchy"/>
    <dgm:cxn modelId="{16F65F77-8E86-4585-92FE-C95A7D3F6B0D}" type="presOf" srcId="{CAEA9880-427F-4A60-B69B-7401A0DC21F9}" destId="{0D4C5A2D-7C06-4E12-BC12-EE4631E8F131}" srcOrd="0" destOrd="0" presId="urn:microsoft.com/office/officeart/2008/layout/HorizontalMultiLevelHierarchy"/>
    <dgm:cxn modelId="{5D3DE47E-026A-4007-B794-64C36EECD581}" srcId="{46896983-1B56-410F-911E-BA3358C8A489}" destId="{8CE34144-CD16-468A-8E8B-717B46C43BCC}" srcOrd="2" destOrd="0" parTransId="{A953A4D5-E28F-451F-A644-5832BBF31828}" sibTransId="{6DF5E422-6640-4B8D-9D1F-3C7C635120CD}"/>
    <dgm:cxn modelId="{2480998D-CE2D-426F-8222-C64F014634A2}" type="presOf" srcId="{A953A4D5-E28F-451F-A644-5832BBF31828}" destId="{FBF5C94C-E853-4359-8FA7-3FD3243D3C4B}" srcOrd="1" destOrd="0" presId="urn:microsoft.com/office/officeart/2008/layout/HorizontalMultiLevelHierarchy"/>
    <dgm:cxn modelId="{46F53D9F-580B-48BD-8547-7E8D1F8992C6}" type="presOf" srcId="{FA6D4C0A-105B-4B01-B9E4-FD76D5CB3231}" destId="{D78FD2AA-2574-47B0-836B-8DF602205800}" srcOrd="0" destOrd="0" presId="urn:microsoft.com/office/officeart/2008/layout/HorizontalMultiLevelHierarchy"/>
    <dgm:cxn modelId="{CF8004A4-FD3E-4A68-B1C7-E6E578538AAF}" srcId="{46896983-1B56-410F-911E-BA3358C8A489}" destId="{00001C25-567A-438C-85A6-746FECE5CF3D}" srcOrd="0" destOrd="0" parTransId="{013F8278-4F2C-455E-A824-A53FEED85C86}" sibTransId="{E4213FEC-4CAB-4DEA-A4C4-A20A9829AD40}"/>
    <dgm:cxn modelId="{95BBD9B3-E0BA-47C6-82FB-CD67F73156DD}" srcId="{00001C25-567A-438C-85A6-746FECE5CF3D}" destId="{CAEA9880-427F-4A60-B69B-7401A0DC21F9}" srcOrd="0" destOrd="0" parTransId="{552ADF24-30CF-4F78-93AC-B523F12754EC}" sibTransId="{03DEA3A5-8993-4EE5-A180-6A142CCE160C}"/>
    <dgm:cxn modelId="{EACAF4B9-DBB4-4D83-9A41-C9C06E60F99C}" srcId="{46896983-1B56-410F-911E-BA3358C8A489}" destId="{FA6D4C0A-105B-4B01-B9E4-FD76D5CB3231}" srcOrd="1" destOrd="0" parTransId="{D55D2222-1800-4FCD-BB07-161C8572E708}" sibTransId="{D3205D3A-7F96-4570-82BC-3F2DBCE05CCA}"/>
    <dgm:cxn modelId="{15B171C6-BC0E-4FFA-A854-2CB4137855DF}" type="presOf" srcId="{C170BA00-4C82-4397-A32C-27AFA00449F8}" destId="{B3DAE5FF-9FF3-419C-96AA-D4B6F5E7056B}" srcOrd="1" destOrd="0" presId="urn:microsoft.com/office/officeart/2008/layout/HorizontalMultiLevelHierarchy"/>
    <dgm:cxn modelId="{FCFAC1ED-CD76-4877-A387-7DFF06BC53C6}" type="presOf" srcId="{8CE34144-CD16-468A-8E8B-717B46C43BCC}" destId="{45918731-4268-411E-94E6-E426289012AD}" srcOrd="0" destOrd="0" presId="urn:microsoft.com/office/officeart/2008/layout/HorizontalMultiLevelHierarchy"/>
    <dgm:cxn modelId="{C8F21EEF-903D-4E93-97DE-9D40D84BD2CC}" type="presOf" srcId="{C170BA00-4C82-4397-A32C-27AFA00449F8}" destId="{674B2FB9-572B-4C83-A122-A7F75C559968}" srcOrd="0" destOrd="0" presId="urn:microsoft.com/office/officeart/2008/layout/HorizontalMultiLevelHierarchy"/>
    <dgm:cxn modelId="{AAB861EF-15F8-4B2C-8390-CE75D7FB2A59}" type="presOf" srcId="{46896983-1B56-410F-911E-BA3358C8A489}" destId="{9C79506C-CFDB-444D-966A-527D9BDCBD89}" srcOrd="0" destOrd="0" presId="urn:microsoft.com/office/officeart/2008/layout/HorizontalMultiLevelHierarchy"/>
    <dgm:cxn modelId="{25CD0FF3-4DA8-48AB-A7D2-EFEF75C162C9}" type="presOf" srcId="{013F8278-4F2C-455E-A824-A53FEED85C86}" destId="{68B04FE0-DCC6-40FD-A316-A949AD623402}" srcOrd="1" destOrd="0" presId="urn:microsoft.com/office/officeart/2008/layout/HorizontalMultiLevelHierarchy"/>
    <dgm:cxn modelId="{FAABBFF3-39A8-4521-B68F-A33D67465539}" type="presOf" srcId="{013F8278-4F2C-455E-A824-A53FEED85C86}" destId="{353B5A50-E91A-476D-B1E2-0218BDBDFE45}" srcOrd="0" destOrd="0" presId="urn:microsoft.com/office/officeart/2008/layout/HorizontalMultiLevelHierarchy"/>
    <dgm:cxn modelId="{947156F4-9AFD-4CDD-BE2B-9C9C58D9383D}" type="presOf" srcId="{66143944-67E1-42CB-90D6-6887FF16EDBD}" destId="{2E788912-2269-4B23-8916-5F2EC5A03316}" srcOrd="0" destOrd="0" presId="urn:microsoft.com/office/officeart/2008/layout/HorizontalMultiLevelHierarchy"/>
    <dgm:cxn modelId="{C2314FF5-31EC-4EB2-86A7-0D94D618C93D}" srcId="{FA6D4C0A-105B-4B01-B9E4-FD76D5CB3231}" destId="{66143944-67E1-42CB-90D6-6887FF16EDBD}" srcOrd="0" destOrd="0" parTransId="{8DCA5FD8-A084-4417-9C36-0F8090053F22}" sibTransId="{9420CB7E-199C-4470-9B8D-BA1DA211A794}"/>
    <dgm:cxn modelId="{517BB2FB-0C6D-4816-AA7F-BC032C5F1E94}" type="presOf" srcId="{00001C25-567A-438C-85A6-746FECE5CF3D}" destId="{8CFCD355-3D9B-40AF-9810-13857DAFB527}" srcOrd="0" destOrd="0" presId="urn:microsoft.com/office/officeart/2008/layout/HorizontalMultiLevelHierarchy"/>
    <dgm:cxn modelId="{E58BA39A-AEE0-4BD7-ADB3-8507333793D9}" type="presParOf" srcId="{2F7CE2F2-9A25-4496-91F2-D335717C8C74}" destId="{C5838473-3EA5-4791-B10E-112F2D5626C9}" srcOrd="0" destOrd="0" presId="urn:microsoft.com/office/officeart/2008/layout/HorizontalMultiLevelHierarchy"/>
    <dgm:cxn modelId="{A65ABCBB-0ABC-4D2F-8666-5BFC70314306}" type="presParOf" srcId="{C5838473-3EA5-4791-B10E-112F2D5626C9}" destId="{9C79506C-CFDB-444D-966A-527D9BDCBD89}" srcOrd="0" destOrd="0" presId="urn:microsoft.com/office/officeart/2008/layout/HorizontalMultiLevelHierarchy"/>
    <dgm:cxn modelId="{C3B97A08-845B-486B-AD53-7193304D33AD}" type="presParOf" srcId="{C5838473-3EA5-4791-B10E-112F2D5626C9}" destId="{AB5C601A-B76C-4A6C-933D-E333DF1F068A}" srcOrd="1" destOrd="0" presId="urn:microsoft.com/office/officeart/2008/layout/HorizontalMultiLevelHierarchy"/>
    <dgm:cxn modelId="{05248229-AFFA-48F6-B5F2-DDF36EF0A9A7}" type="presParOf" srcId="{AB5C601A-B76C-4A6C-933D-E333DF1F068A}" destId="{353B5A50-E91A-476D-B1E2-0218BDBDFE45}" srcOrd="0" destOrd="0" presId="urn:microsoft.com/office/officeart/2008/layout/HorizontalMultiLevelHierarchy"/>
    <dgm:cxn modelId="{38DB3C9B-602F-47AE-9887-9A58060D58AD}" type="presParOf" srcId="{353B5A50-E91A-476D-B1E2-0218BDBDFE45}" destId="{68B04FE0-DCC6-40FD-A316-A949AD623402}" srcOrd="0" destOrd="0" presId="urn:microsoft.com/office/officeart/2008/layout/HorizontalMultiLevelHierarchy"/>
    <dgm:cxn modelId="{93078BE1-2AED-4DDE-B5D4-207149FA40EC}" type="presParOf" srcId="{AB5C601A-B76C-4A6C-933D-E333DF1F068A}" destId="{558FA3CE-6649-4AA3-8018-B6D49449D352}" srcOrd="1" destOrd="0" presId="urn:microsoft.com/office/officeart/2008/layout/HorizontalMultiLevelHierarchy"/>
    <dgm:cxn modelId="{538DFBED-C919-441D-9060-10B10D2AC6A8}" type="presParOf" srcId="{558FA3CE-6649-4AA3-8018-B6D49449D352}" destId="{8CFCD355-3D9B-40AF-9810-13857DAFB527}" srcOrd="0" destOrd="0" presId="urn:microsoft.com/office/officeart/2008/layout/HorizontalMultiLevelHierarchy"/>
    <dgm:cxn modelId="{D09A5E66-B21E-44A2-93A1-8C62EB97E64E}" type="presParOf" srcId="{558FA3CE-6649-4AA3-8018-B6D49449D352}" destId="{2D82889A-6E9C-4BF0-BF05-F5AA313F3B02}" srcOrd="1" destOrd="0" presId="urn:microsoft.com/office/officeart/2008/layout/HorizontalMultiLevelHierarchy"/>
    <dgm:cxn modelId="{AACEA509-60AB-4A5A-BDCE-B39C678BD69F}" type="presParOf" srcId="{2D82889A-6E9C-4BF0-BF05-F5AA313F3B02}" destId="{88AC1E7E-2F6A-4B47-BA58-222DC7E980B7}" srcOrd="0" destOrd="0" presId="urn:microsoft.com/office/officeart/2008/layout/HorizontalMultiLevelHierarchy"/>
    <dgm:cxn modelId="{EA78B83C-4EF7-488A-8482-0E11ECBB4133}" type="presParOf" srcId="{88AC1E7E-2F6A-4B47-BA58-222DC7E980B7}" destId="{1E76ADFB-50B3-4816-BDA8-7328596C3AA2}" srcOrd="0" destOrd="0" presId="urn:microsoft.com/office/officeart/2008/layout/HorizontalMultiLevelHierarchy"/>
    <dgm:cxn modelId="{257ED9AC-6E52-4F00-AF70-FE2CB281075C}" type="presParOf" srcId="{2D82889A-6E9C-4BF0-BF05-F5AA313F3B02}" destId="{C02A56F0-DD28-4B40-868E-FA4910B95753}" srcOrd="1" destOrd="0" presId="urn:microsoft.com/office/officeart/2008/layout/HorizontalMultiLevelHierarchy"/>
    <dgm:cxn modelId="{9408A0A7-DFE5-439E-B54D-33F57EFD8C4E}" type="presParOf" srcId="{C02A56F0-DD28-4B40-868E-FA4910B95753}" destId="{0D4C5A2D-7C06-4E12-BC12-EE4631E8F131}" srcOrd="0" destOrd="0" presId="urn:microsoft.com/office/officeart/2008/layout/HorizontalMultiLevelHierarchy"/>
    <dgm:cxn modelId="{2B1EBC61-5B72-4875-8013-C597C0153B59}" type="presParOf" srcId="{C02A56F0-DD28-4B40-868E-FA4910B95753}" destId="{5CF4B8F0-667D-47DF-8119-3F315DD31A23}" srcOrd="1" destOrd="0" presId="urn:microsoft.com/office/officeart/2008/layout/HorizontalMultiLevelHierarchy"/>
    <dgm:cxn modelId="{B2F61153-60B0-4796-A34A-8153500DDF86}" type="presParOf" srcId="{AB5C601A-B76C-4A6C-933D-E333DF1F068A}" destId="{2FF6E686-551A-442D-89D2-F24519767439}" srcOrd="2" destOrd="0" presId="urn:microsoft.com/office/officeart/2008/layout/HorizontalMultiLevelHierarchy"/>
    <dgm:cxn modelId="{D0B420DB-1814-405E-A1E1-AAC55B5AF24C}" type="presParOf" srcId="{2FF6E686-551A-442D-89D2-F24519767439}" destId="{379C0E27-6E69-4CFD-8AAC-B6249CD05A09}" srcOrd="0" destOrd="0" presId="urn:microsoft.com/office/officeart/2008/layout/HorizontalMultiLevelHierarchy"/>
    <dgm:cxn modelId="{3493CB75-1D22-42BB-8EA4-490B8EA9630C}" type="presParOf" srcId="{AB5C601A-B76C-4A6C-933D-E333DF1F068A}" destId="{F05D7C76-F02E-4C9D-A72C-BA7B5F8BDDB9}" srcOrd="3" destOrd="0" presId="urn:microsoft.com/office/officeart/2008/layout/HorizontalMultiLevelHierarchy"/>
    <dgm:cxn modelId="{0D6E66CF-FB78-47EB-B602-911AB281E677}" type="presParOf" srcId="{F05D7C76-F02E-4C9D-A72C-BA7B5F8BDDB9}" destId="{D78FD2AA-2574-47B0-836B-8DF602205800}" srcOrd="0" destOrd="0" presId="urn:microsoft.com/office/officeart/2008/layout/HorizontalMultiLevelHierarchy"/>
    <dgm:cxn modelId="{7B7FAC64-BA07-48AB-987A-B33265300E4C}" type="presParOf" srcId="{F05D7C76-F02E-4C9D-A72C-BA7B5F8BDDB9}" destId="{A0E4B2A8-7525-4D85-8846-97DF559354AD}" srcOrd="1" destOrd="0" presId="urn:microsoft.com/office/officeart/2008/layout/HorizontalMultiLevelHierarchy"/>
    <dgm:cxn modelId="{8D066CA6-FF58-4C6B-B027-00A6A4C24BCB}" type="presParOf" srcId="{A0E4B2A8-7525-4D85-8846-97DF559354AD}" destId="{A49FD3B9-1C2F-453F-9F33-EFCF267F4041}" srcOrd="0" destOrd="0" presId="urn:microsoft.com/office/officeart/2008/layout/HorizontalMultiLevelHierarchy"/>
    <dgm:cxn modelId="{2E97A406-1923-4944-8828-93E10E0FB004}" type="presParOf" srcId="{A49FD3B9-1C2F-453F-9F33-EFCF267F4041}" destId="{16A953C5-8507-496B-A1A1-A7DD2565CBAA}" srcOrd="0" destOrd="0" presId="urn:microsoft.com/office/officeart/2008/layout/HorizontalMultiLevelHierarchy"/>
    <dgm:cxn modelId="{C187F5DA-7B7B-42C8-BBCF-D675DEEE23B3}" type="presParOf" srcId="{A0E4B2A8-7525-4D85-8846-97DF559354AD}" destId="{D952BDC2-0ED9-47DB-816E-08D499E2644E}" srcOrd="1" destOrd="0" presId="urn:microsoft.com/office/officeart/2008/layout/HorizontalMultiLevelHierarchy"/>
    <dgm:cxn modelId="{88924D8D-C058-420D-B4F1-E693492F3A73}" type="presParOf" srcId="{D952BDC2-0ED9-47DB-816E-08D499E2644E}" destId="{2E788912-2269-4B23-8916-5F2EC5A03316}" srcOrd="0" destOrd="0" presId="urn:microsoft.com/office/officeart/2008/layout/HorizontalMultiLevelHierarchy"/>
    <dgm:cxn modelId="{286244C7-0B3F-4E27-960E-1A3FB581CF51}" type="presParOf" srcId="{D952BDC2-0ED9-47DB-816E-08D499E2644E}" destId="{A149F910-0A14-415A-B39A-02FFC4E38B9C}" srcOrd="1" destOrd="0" presId="urn:microsoft.com/office/officeart/2008/layout/HorizontalMultiLevelHierarchy"/>
    <dgm:cxn modelId="{E838F790-B448-473C-B184-4CF989C31EBD}" type="presParOf" srcId="{AB5C601A-B76C-4A6C-933D-E333DF1F068A}" destId="{77F59D65-D842-4832-ACAA-EDCE6B7455CB}" srcOrd="4" destOrd="0" presId="urn:microsoft.com/office/officeart/2008/layout/HorizontalMultiLevelHierarchy"/>
    <dgm:cxn modelId="{CE5A2006-44E2-4900-8344-35581E63475D}" type="presParOf" srcId="{77F59D65-D842-4832-ACAA-EDCE6B7455CB}" destId="{FBF5C94C-E853-4359-8FA7-3FD3243D3C4B}" srcOrd="0" destOrd="0" presId="urn:microsoft.com/office/officeart/2008/layout/HorizontalMultiLevelHierarchy"/>
    <dgm:cxn modelId="{3E7CE3BA-E72B-4FC9-B88F-581837BF6F30}" type="presParOf" srcId="{AB5C601A-B76C-4A6C-933D-E333DF1F068A}" destId="{8A426CDE-F321-477A-B7A4-7F6F7DB94A77}" srcOrd="5" destOrd="0" presId="urn:microsoft.com/office/officeart/2008/layout/HorizontalMultiLevelHierarchy"/>
    <dgm:cxn modelId="{23F04451-768C-4010-8BD0-06C40211A42C}" type="presParOf" srcId="{8A426CDE-F321-477A-B7A4-7F6F7DB94A77}" destId="{45918731-4268-411E-94E6-E426289012AD}" srcOrd="0" destOrd="0" presId="urn:microsoft.com/office/officeart/2008/layout/HorizontalMultiLevelHierarchy"/>
    <dgm:cxn modelId="{6784E52C-1877-4266-A3B0-DD5D8E6634F6}" type="presParOf" srcId="{8A426CDE-F321-477A-B7A4-7F6F7DB94A77}" destId="{27651C3D-A5FE-42F6-A51C-29C130ECABCC}" srcOrd="1" destOrd="0" presId="urn:microsoft.com/office/officeart/2008/layout/HorizontalMultiLevelHierarchy"/>
    <dgm:cxn modelId="{02F1959F-5165-462F-A486-CFB83348D67E}" type="presParOf" srcId="{27651C3D-A5FE-42F6-A51C-29C130ECABCC}" destId="{674B2FB9-572B-4C83-A122-A7F75C559968}" srcOrd="0" destOrd="0" presId="urn:microsoft.com/office/officeart/2008/layout/HorizontalMultiLevelHierarchy"/>
    <dgm:cxn modelId="{2F5E8E64-E981-4517-AF08-1FA702009ED1}" type="presParOf" srcId="{674B2FB9-572B-4C83-A122-A7F75C559968}" destId="{B3DAE5FF-9FF3-419C-96AA-D4B6F5E7056B}" srcOrd="0" destOrd="0" presId="urn:microsoft.com/office/officeart/2008/layout/HorizontalMultiLevelHierarchy"/>
    <dgm:cxn modelId="{C3CFCEFC-B614-46C6-BA30-7F4BAF4E9DEC}" type="presParOf" srcId="{27651C3D-A5FE-42F6-A51C-29C130ECABCC}" destId="{269C83F7-A597-466B-97FD-76A4558DB9FF}" srcOrd="1" destOrd="0" presId="urn:microsoft.com/office/officeart/2008/layout/HorizontalMultiLevelHierarchy"/>
    <dgm:cxn modelId="{0EF384AB-AF4C-428D-B269-F0A08FD7F100}" type="presParOf" srcId="{269C83F7-A597-466B-97FD-76A4558DB9FF}" destId="{BA7F7E32-ECD7-4998-98A8-61D77A67C7E3}" srcOrd="0" destOrd="0" presId="urn:microsoft.com/office/officeart/2008/layout/HorizontalMultiLevelHierarchy"/>
    <dgm:cxn modelId="{7A2F8EF4-B830-40AE-A177-166D0583293D}" type="presParOf" srcId="{269C83F7-A597-466B-97FD-76A4558DB9FF}" destId="{00C10E44-70A5-4F18-B490-823E2724CD9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8CEA9-521E-46B3-857A-9948CD9753F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9D7C000B-2640-42D6-B0E9-BF7F409E2119}">
      <dgm:prSet phldrT="[Testo]"/>
      <dgm:spPr/>
      <dgm:t>
        <a:bodyPr/>
        <a:lstStyle/>
        <a:p>
          <a:pPr algn="ctr"/>
          <a:r>
            <a:rPr lang="it-IT"/>
            <a:t>Art. 2</a:t>
          </a:r>
        </a:p>
      </dgm:t>
    </dgm:pt>
    <dgm:pt modelId="{E38F2D96-0BBD-41EE-B319-1B9AAC8562EB}" type="parTrans" cxnId="{5FB17C86-DDB5-47F7-92CC-695C0C6EE82F}">
      <dgm:prSet/>
      <dgm:spPr/>
      <dgm:t>
        <a:bodyPr/>
        <a:lstStyle/>
        <a:p>
          <a:pPr algn="ctr"/>
          <a:endParaRPr lang="it-IT"/>
        </a:p>
      </dgm:t>
    </dgm:pt>
    <dgm:pt modelId="{60445752-98F6-4AFE-BE68-A5E1B3D22ABF}" type="sibTrans" cxnId="{5FB17C86-DDB5-47F7-92CC-695C0C6EE82F}">
      <dgm:prSet/>
      <dgm:spPr/>
      <dgm:t>
        <a:bodyPr/>
        <a:lstStyle/>
        <a:p>
          <a:pPr algn="ctr"/>
          <a:endParaRPr lang="it-IT"/>
        </a:p>
      </dgm:t>
    </dgm:pt>
    <dgm:pt modelId="{F12CF767-4232-4C11-BE81-700A547FA60B}">
      <dgm:prSet phldrT="[Testo]"/>
      <dgm:spPr/>
      <dgm:t>
        <a:bodyPr/>
        <a:lstStyle/>
        <a:p>
          <a:pPr algn="ctr"/>
          <a:r>
            <a:rPr lang="it-IT"/>
            <a:t>Art. 3</a:t>
          </a:r>
        </a:p>
      </dgm:t>
    </dgm:pt>
    <dgm:pt modelId="{1CD5522F-4178-451D-A39F-217162356253}" type="parTrans" cxnId="{0F3645A6-4373-4C20-A623-BA8FD2E939C2}">
      <dgm:prSet/>
      <dgm:spPr/>
      <dgm:t>
        <a:bodyPr/>
        <a:lstStyle/>
        <a:p>
          <a:pPr algn="ctr"/>
          <a:endParaRPr lang="it-IT"/>
        </a:p>
      </dgm:t>
    </dgm:pt>
    <dgm:pt modelId="{03E1D4BC-70A6-4543-8310-C72873B9B450}" type="sibTrans" cxnId="{0F3645A6-4373-4C20-A623-BA8FD2E939C2}">
      <dgm:prSet/>
      <dgm:spPr/>
      <dgm:t>
        <a:bodyPr/>
        <a:lstStyle/>
        <a:p>
          <a:pPr algn="ctr"/>
          <a:endParaRPr lang="it-IT"/>
        </a:p>
      </dgm:t>
    </dgm:pt>
    <dgm:pt modelId="{2638179D-38EA-4EAA-9290-C5564DC06856}">
      <dgm:prSet phldrT="[Testo]"/>
      <dgm:spPr/>
      <dgm:t>
        <a:bodyPr/>
        <a:lstStyle/>
        <a:p>
          <a:pPr algn="ctr"/>
          <a:r>
            <a:rPr lang="it-IT"/>
            <a:t>Art .34</a:t>
          </a:r>
        </a:p>
      </dgm:t>
    </dgm:pt>
    <dgm:pt modelId="{0BC2BBF1-3B20-4E90-AE6C-A8883B9D2D48}" type="parTrans" cxnId="{37277105-0FFB-4BD7-9C63-657D97143AA9}">
      <dgm:prSet/>
      <dgm:spPr/>
      <dgm:t>
        <a:bodyPr/>
        <a:lstStyle/>
        <a:p>
          <a:pPr algn="ctr"/>
          <a:endParaRPr lang="it-IT"/>
        </a:p>
      </dgm:t>
    </dgm:pt>
    <dgm:pt modelId="{8A223F24-85D9-4C64-907B-66EE8F8F2553}" type="sibTrans" cxnId="{37277105-0FFB-4BD7-9C63-657D97143AA9}">
      <dgm:prSet/>
      <dgm:spPr/>
      <dgm:t>
        <a:bodyPr/>
        <a:lstStyle/>
        <a:p>
          <a:pPr algn="ctr"/>
          <a:endParaRPr lang="it-IT"/>
        </a:p>
      </dgm:t>
    </dgm:pt>
    <dgm:pt modelId="{664AB876-79CC-4013-8EF4-F1FEE59C6517}" type="pres">
      <dgm:prSet presAssocID="{1418CEA9-521E-46B3-857A-9948CD9753F5}" presName="linear" presStyleCnt="0">
        <dgm:presLayoutVars>
          <dgm:dir/>
          <dgm:animLvl val="lvl"/>
          <dgm:resizeHandles val="exact"/>
        </dgm:presLayoutVars>
      </dgm:prSet>
      <dgm:spPr/>
    </dgm:pt>
    <dgm:pt modelId="{B507941D-5C34-40A4-88E9-60AD7C5663B0}" type="pres">
      <dgm:prSet presAssocID="{9D7C000B-2640-42D6-B0E9-BF7F409E2119}" presName="parentLin" presStyleCnt="0"/>
      <dgm:spPr/>
    </dgm:pt>
    <dgm:pt modelId="{781613AA-C1D6-4FAB-883E-90A7D0137F3A}" type="pres">
      <dgm:prSet presAssocID="{9D7C000B-2640-42D6-B0E9-BF7F409E2119}" presName="parentLeftMargin" presStyleLbl="node1" presStyleIdx="0" presStyleCnt="3"/>
      <dgm:spPr/>
    </dgm:pt>
    <dgm:pt modelId="{2DC1DFB0-4A20-43E4-99CA-462F82205EB9}" type="pres">
      <dgm:prSet presAssocID="{9D7C000B-2640-42D6-B0E9-BF7F409E2119}" presName="parentText" presStyleLbl="node1" presStyleIdx="0" presStyleCnt="3" custLinFactNeighborX="-5593" custLinFactNeighborY="1940">
        <dgm:presLayoutVars>
          <dgm:chMax val="0"/>
          <dgm:bulletEnabled val="1"/>
        </dgm:presLayoutVars>
      </dgm:prSet>
      <dgm:spPr/>
    </dgm:pt>
    <dgm:pt modelId="{3B133B84-64C0-4E30-85E9-CC8018C1CBCF}" type="pres">
      <dgm:prSet presAssocID="{9D7C000B-2640-42D6-B0E9-BF7F409E2119}" presName="negativeSpace" presStyleCnt="0"/>
      <dgm:spPr/>
    </dgm:pt>
    <dgm:pt modelId="{281CAC28-C265-4EA4-AEAB-90C4AEBF433C}" type="pres">
      <dgm:prSet presAssocID="{9D7C000B-2640-42D6-B0E9-BF7F409E2119}" presName="childText" presStyleLbl="conFgAcc1" presStyleIdx="0" presStyleCnt="3">
        <dgm:presLayoutVars>
          <dgm:bulletEnabled val="1"/>
        </dgm:presLayoutVars>
      </dgm:prSet>
      <dgm:spPr/>
    </dgm:pt>
    <dgm:pt modelId="{608D7368-DDBF-426F-92AB-3415E406EE88}" type="pres">
      <dgm:prSet presAssocID="{60445752-98F6-4AFE-BE68-A5E1B3D22ABF}" presName="spaceBetweenRectangles" presStyleCnt="0"/>
      <dgm:spPr/>
    </dgm:pt>
    <dgm:pt modelId="{F924BA94-7A2F-44F5-906D-909EAF3A2D8A}" type="pres">
      <dgm:prSet presAssocID="{F12CF767-4232-4C11-BE81-700A547FA60B}" presName="parentLin" presStyleCnt="0"/>
      <dgm:spPr/>
    </dgm:pt>
    <dgm:pt modelId="{6C144AB0-F32C-401E-9AFF-A931D40CFC28}" type="pres">
      <dgm:prSet presAssocID="{F12CF767-4232-4C11-BE81-700A547FA60B}" presName="parentLeftMargin" presStyleLbl="node1" presStyleIdx="0" presStyleCnt="3"/>
      <dgm:spPr/>
    </dgm:pt>
    <dgm:pt modelId="{00575CB7-467F-4F50-AB6C-AEF558019C1E}" type="pres">
      <dgm:prSet presAssocID="{F12CF767-4232-4C11-BE81-700A547FA60B}" presName="parentText" presStyleLbl="node1" presStyleIdx="1" presStyleCnt="3">
        <dgm:presLayoutVars>
          <dgm:chMax val="0"/>
          <dgm:bulletEnabled val="1"/>
        </dgm:presLayoutVars>
      </dgm:prSet>
      <dgm:spPr/>
    </dgm:pt>
    <dgm:pt modelId="{2DFFBF48-FC71-44B6-933E-154E139B2546}" type="pres">
      <dgm:prSet presAssocID="{F12CF767-4232-4C11-BE81-700A547FA60B}" presName="negativeSpace" presStyleCnt="0"/>
      <dgm:spPr/>
    </dgm:pt>
    <dgm:pt modelId="{91789976-BEC5-4D3E-802D-5184C10B332B}" type="pres">
      <dgm:prSet presAssocID="{F12CF767-4232-4C11-BE81-700A547FA60B}" presName="childText" presStyleLbl="conFgAcc1" presStyleIdx="1" presStyleCnt="3">
        <dgm:presLayoutVars>
          <dgm:bulletEnabled val="1"/>
        </dgm:presLayoutVars>
      </dgm:prSet>
      <dgm:spPr/>
    </dgm:pt>
    <dgm:pt modelId="{DE294129-744F-4013-AF95-19CE7168B287}" type="pres">
      <dgm:prSet presAssocID="{03E1D4BC-70A6-4543-8310-C72873B9B450}" presName="spaceBetweenRectangles" presStyleCnt="0"/>
      <dgm:spPr/>
    </dgm:pt>
    <dgm:pt modelId="{43E16817-27C3-49BE-8705-8198F131C1FE}" type="pres">
      <dgm:prSet presAssocID="{2638179D-38EA-4EAA-9290-C5564DC06856}" presName="parentLin" presStyleCnt="0"/>
      <dgm:spPr/>
    </dgm:pt>
    <dgm:pt modelId="{C4D5CC43-83C3-4346-A2E6-E2D4A14CCC76}" type="pres">
      <dgm:prSet presAssocID="{2638179D-38EA-4EAA-9290-C5564DC06856}" presName="parentLeftMargin" presStyleLbl="node1" presStyleIdx="1" presStyleCnt="3"/>
      <dgm:spPr/>
    </dgm:pt>
    <dgm:pt modelId="{746E3674-504D-48D5-B260-8A95CCE23574}" type="pres">
      <dgm:prSet presAssocID="{2638179D-38EA-4EAA-9290-C5564DC06856}" presName="parentText" presStyleLbl="node1" presStyleIdx="2" presStyleCnt="3">
        <dgm:presLayoutVars>
          <dgm:chMax val="0"/>
          <dgm:bulletEnabled val="1"/>
        </dgm:presLayoutVars>
      </dgm:prSet>
      <dgm:spPr/>
    </dgm:pt>
    <dgm:pt modelId="{F35F231C-9C87-4105-AA27-B66F8B5B91FC}" type="pres">
      <dgm:prSet presAssocID="{2638179D-38EA-4EAA-9290-C5564DC06856}" presName="negativeSpace" presStyleCnt="0"/>
      <dgm:spPr/>
    </dgm:pt>
    <dgm:pt modelId="{F2805B41-BB5F-4CEC-9372-A75CBA9AC302}" type="pres">
      <dgm:prSet presAssocID="{2638179D-38EA-4EAA-9290-C5564DC06856}" presName="childText" presStyleLbl="conFgAcc1" presStyleIdx="2" presStyleCnt="3">
        <dgm:presLayoutVars>
          <dgm:bulletEnabled val="1"/>
        </dgm:presLayoutVars>
      </dgm:prSet>
      <dgm:spPr/>
    </dgm:pt>
  </dgm:ptLst>
  <dgm:cxnLst>
    <dgm:cxn modelId="{37277105-0FFB-4BD7-9C63-657D97143AA9}" srcId="{1418CEA9-521E-46B3-857A-9948CD9753F5}" destId="{2638179D-38EA-4EAA-9290-C5564DC06856}" srcOrd="2" destOrd="0" parTransId="{0BC2BBF1-3B20-4E90-AE6C-A8883B9D2D48}" sibTransId="{8A223F24-85D9-4C64-907B-66EE8F8F2553}"/>
    <dgm:cxn modelId="{96B66446-E36A-4AD7-8307-7C08C3F0F9D8}" type="presOf" srcId="{9D7C000B-2640-42D6-B0E9-BF7F409E2119}" destId="{781613AA-C1D6-4FAB-883E-90A7D0137F3A}" srcOrd="0" destOrd="0" presId="urn:microsoft.com/office/officeart/2005/8/layout/list1"/>
    <dgm:cxn modelId="{76976252-B099-4EDF-B0B8-52578034AB0C}" type="presOf" srcId="{1418CEA9-521E-46B3-857A-9948CD9753F5}" destId="{664AB876-79CC-4013-8EF4-F1FEE59C6517}" srcOrd="0" destOrd="0" presId="urn:microsoft.com/office/officeart/2005/8/layout/list1"/>
    <dgm:cxn modelId="{5FB17C86-DDB5-47F7-92CC-695C0C6EE82F}" srcId="{1418CEA9-521E-46B3-857A-9948CD9753F5}" destId="{9D7C000B-2640-42D6-B0E9-BF7F409E2119}" srcOrd="0" destOrd="0" parTransId="{E38F2D96-0BBD-41EE-B319-1B9AAC8562EB}" sibTransId="{60445752-98F6-4AFE-BE68-A5E1B3D22ABF}"/>
    <dgm:cxn modelId="{20211189-0959-4C68-8BAE-83C4CA4BDE98}" type="presOf" srcId="{2638179D-38EA-4EAA-9290-C5564DC06856}" destId="{C4D5CC43-83C3-4346-A2E6-E2D4A14CCC76}" srcOrd="0" destOrd="0" presId="urn:microsoft.com/office/officeart/2005/8/layout/list1"/>
    <dgm:cxn modelId="{E2568F9A-7DE8-430D-9248-654311419D4A}" type="presOf" srcId="{F12CF767-4232-4C11-BE81-700A547FA60B}" destId="{00575CB7-467F-4F50-AB6C-AEF558019C1E}" srcOrd="1" destOrd="0" presId="urn:microsoft.com/office/officeart/2005/8/layout/list1"/>
    <dgm:cxn modelId="{0F3645A6-4373-4C20-A623-BA8FD2E939C2}" srcId="{1418CEA9-521E-46B3-857A-9948CD9753F5}" destId="{F12CF767-4232-4C11-BE81-700A547FA60B}" srcOrd="1" destOrd="0" parTransId="{1CD5522F-4178-451D-A39F-217162356253}" sibTransId="{03E1D4BC-70A6-4543-8310-C72873B9B450}"/>
    <dgm:cxn modelId="{8B10ACB2-6A5E-4CCE-A36E-DEACDDA56C83}" type="presOf" srcId="{F12CF767-4232-4C11-BE81-700A547FA60B}" destId="{6C144AB0-F32C-401E-9AFF-A931D40CFC28}" srcOrd="0" destOrd="0" presId="urn:microsoft.com/office/officeart/2005/8/layout/list1"/>
    <dgm:cxn modelId="{890746B5-3643-455E-A845-CA4E5BC7B872}" type="presOf" srcId="{9D7C000B-2640-42D6-B0E9-BF7F409E2119}" destId="{2DC1DFB0-4A20-43E4-99CA-462F82205EB9}" srcOrd="1" destOrd="0" presId="urn:microsoft.com/office/officeart/2005/8/layout/list1"/>
    <dgm:cxn modelId="{341885DD-A9E6-4279-84C6-C000DF332DA4}" type="presOf" srcId="{2638179D-38EA-4EAA-9290-C5564DC06856}" destId="{746E3674-504D-48D5-B260-8A95CCE23574}" srcOrd="1" destOrd="0" presId="urn:microsoft.com/office/officeart/2005/8/layout/list1"/>
    <dgm:cxn modelId="{00B88FF5-E297-4188-88F0-6F444D39B343}" type="presParOf" srcId="{664AB876-79CC-4013-8EF4-F1FEE59C6517}" destId="{B507941D-5C34-40A4-88E9-60AD7C5663B0}" srcOrd="0" destOrd="0" presId="urn:microsoft.com/office/officeart/2005/8/layout/list1"/>
    <dgm:cxn modelId="{61DEB1A0-E1AE-460E-B1B0-ACA891D9FC1B}" type="presParOf" srcId="{B507941D-5C34-40A4-88E9-60AD7C5663B0}" destId="{781613AA-C1D6-4FAB-883E-90A7D0137F3A}" srcOrd="0" destOrd="0" presId="urn:microsoft.com/office/officeart/2005/8/layout/list1"/>
    <dgm:cxn modelId="{B7666B79-3622-402E-9479-EAA1649954C6}" type="presParOf" srcId="{B507941D-5C34-40A4-88E9-60AD7C5663B0}" destId="{2DC1DFB0-4A20-43E4-99CA-462F82205EB9}" srcOrd="1" destOrd="0" presId="urn:microsoft.com/office/officeart/2005/8/layout/list1"/>
    <dgm:cxn modelId="{18260A26-C9CD-4110-9352-D61DE7F503BA}" type="presParOf" srcId="{664AB876-79CC-4013-8EF4-F1FEE59C6517}" destId="{3B133B84-64C0-4E30-85E9-CC8018C1CBCF}" srcOrd="1" destOrd="0" presId="urn:microsoft.com/office/officeart/2005/8/layout/list1"/>
    <dgm:cxn modelId="{E85B443E-F885-434D-A8B5-7221C1DF1009}" type="presParOf" srcId="{664AB876-79CC-4013-8EF4-F1FEE59C6517}" destId="{281CAC28-C265-4EA4-AEAB-90C4AEBF433C}" srcOrd="2" destOrd="0" presId="urn:microsoft.com/office/officeart/2005/8/layout/list1"/>
    <dgm:cxn modelId="{B8E256AD-0082-46AC-8AEA-D78FEC5FE343}" type="presParOf" srcId="{664AB876-79CC-4013-8EF4-F1FEE59C6517}" destId="{608D7368-DDBF-426F-92AB-3415E406EE88}" srcOrd="3" destOrd="0" presId="urn:microsoft.com/office/officeart/2005/8/layout/list1"/>
    <dgm:cxn modelId="{6B23B934-5626-43B6-9616-D874129D6383}" type="presParOf" srcId="{664AB876-79CC-4013-8EF4-F1FEE59C6517}" destId="{F924BA94-7A2F-44F5-906D-909EAF3A2D8A}" srcOrd="4" destOrd="0" presId="urn:microsoft.com/office/officeart/2005/8/layout/list1"/>
    <dgm:cxn modelId="{6072301B-E100-4F6D-A048-B785FB7CF907}" type="presParOf" srcId="{F924BA94-7A2F-44F5-906D-909EAF3A2D8A}" destId="{6C144AB0-F32C-401E-9AFF-A931D40CFC28}" srcOrd="0" destOrd="0" presId="urn:microsoft.com/office/officeart/2005/8/layout/list1"/>
    <dgm:cxn modelId="{7FE0C857-66F0-4D26-B3EA-B8B794D13274}" type="presParOf" srcId="{F924BA94-7A2F-44F5-906D-909EAF3A2D8A}" destId="{00575CB7-467F-4F50-AB6C-AEF558019C1E}" srcOrd="1" destOrd="0" presId="urn:microsoft.com/office/officeart/2005/8/layout/list1"/>
    <dgm:cxn modelId="{517809AD-A471-4EE9-AD04-E8FD84127194}" type="presParOf" srcId="{664AB876-79CC-4013-8EF4-F1FEE59C6517}" destId="{2DFFBF48-FC71-44B6-933E-154E139B2546}" srcOrd="5" destOrd="0" presId="urn:microsoft.com/office/officeart/2005/8/layout/list1"/>
    <dgm:cxn modelId="{52298055-84A1-4FE1-A53E-EF3BD1111942}" type="presParOf" srcId="{664AB876-79CC-4013-8EF4-F1FEE59C6517}" destId="{91789976-BEC5-4D3E-802D-5184C10B332B}" srcOrd="6" destOrd="0" presId="urn:microsoft.com/office/officeart/2005/8/layout/list1"/>
    <dgm:cxn modelId="{DDF94E1D-28DB-4E9D-AF7B-450A9162BA0C}" type="presParOf" srcId="{664AB876-79CC-4013-8EF4-F1FEE59C6517}" destId="{DE294129-744F-4013-AF95-19CE7168B287}" srcOrd="7" destOrd="0" presId="urn:microsoft.com/office/officeart/2005/8/layout/list1"/>
    <dgm:cxn modelId="{F5234862-A6FF-4046-978E-9729E7CD4E90}" type="presParOf" srcId="{664AB876-79CC-4013-8EF4-F1FEE59C6517}" destId="{43E16817-27C3-49BE-8705-8198F131C1FE}" srcOrd="8" destOrd="0" presId="urn:microsoft.com/office/officeart/2005/8/layout/list1"/>
    <dgm:cxn modelId="{59A77153-098A-451B-8D49-E09B746021B4}" type="presParOf" srcId="{43E16817-27C3-49BE-8705-8198F131C1FE}" destId="{C4D5CC43-83C3-4346-A2E6-E2D4A14CCC76}" srcOrd="0" destOrd="0" presId="urn:microsoft.com/office/officeart/2005/8/layout/list1"/>
    <dgm:cxn modelId="{043BD825-30F1-4D80-BDED-E9C0229A4F5D}" type="presParOf" srcId="{43E16817-27C3-49BE-8705-8198F131C1FE}" destId="{746E3674-504D-48D5-B260-8A95CCE23574}" srcOrd="1" destOrd="0" presId="urn:microsoft.com/office/officeart/2005/8/layout/list1"/>
    <dgm:cxn modelId="{084443AF-1CEA-4E45-A7ED-AFAB3C16DB83}" type="presParOf" srcId="{664AB876-79CC-4013-8EF4-F1FEE59C6517}" destId="{F35F231C-9C87-4105-AA27-B66F8B5B91FC}" srcOrd="9" destOrd="0" presId="urn:microsoft.com/office/officeart/2005/8/layout/list1"/>
    <dgm:cxn modelId="{BAA60BC7-154C-4F33-99C9-52199E32D1F6}" type="presParOf" srcId="{664AB876-79CC-4013-8EF4-F1FEE59C6517}" destId="{F2805B41-BB5F-4CEC-9372-A75CBA9AC3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DDF7B-F198-4E04-8F87-ACAF75555822}" type="doc">
      <dgm:prSet loTypeId="urn:microsoft.com/office/officeart/2005/8/layout/hierarchy6" loCatId="hierarchy" qsTypeId="urn:microsoft.com/office/officeart/2005/8/quickstyle/3d3" qsCatId="3D" csTypeId="urn:microsoft.com/office/officeart/2005/8/colors/colorful2" csCatId="colorful" phldr="1"/>
      <dgm:spPr/>
      <dgm:t>
        <a:bodyPr/>
        <a:lstStyle/>
        <a:p>
          <a:endParaRPr lang="it-IT"/>
        </a:p>
      </dgm:t>
    </dgm:pt>
    <dgm:pt modelId="{9A40884E-4EEA-44B6-BFA2-FDE4CC23F803}">
      <dgm:prSet phldrT="[Testo]" custT="1"/>
      <dgm:spPr/>
      <dgm:t>
        <a:bodyPr/>
        <a:lstStyle/>
        <a:p>
          <a:r>
            <a:rPr lang="it-IT" sz="600" b="1"/>
            <a:t>materie per le quali è conferita delega al Governo per la </a:t>
          </a:r>
          <a:r>
            <a:rPr lang="it-IT" sz="700" b="1"/>
            <a:t>promozione dell'inclusione scolastica</a:t>
          </a:r>
          <a:endParaRPr lang="it-IT" sz="600" b="1"/>
        </a:p>
        <a:p>
          <a:endParaRPr lang="it-IT" sz="600"/>
        </a:p>
      </dgm:t>
    </dgm:pt>
    <dgm:pt modelId="{945DED93-605B-4056-8D4A-956FA941E793}" type="parTrans" cxnId="{387ECAD1-5386-48C8-AD67-5C71C320402C}">
      <dgm:prSet/>
      <dgm:spPr/>
      <dgm:t>
        <a:bodyPr/>
        <a:lstStyle/>
        <a:p>
          <a:endParaRPr lang="it-IT"/>
        </a:p>
      </dgm:t>
    </dgm:pt>
    <dgm:pt modelId="{7E470ED0-9483-489D-B6C0-E14C36B0FC40}" type="sibTrans" cxnId="{387ECAD1-5386-48C8-AD67-5C71C320402C}">
      <dgm:prSet/>
      <dgm:spPr/>
      <dgm:t>
        <a:bodyPr/>
        <a:lstStyle/>
        <a:p>
          <a:endParaRPr lang="it-IT"/>
        </a:p>
      </dgm:t>
    </dgm:pt>
    <dgm:pt modelId="{B6D77847-E5C3-442D-B898-B244206C6FB8}">
      <dgm:prSet phldrT="[Testo]" custT="1"/>
      <dgm:spPr/>
      <dgm:t>
        <a:bodyPr/>
        <a:lstStyle/>
        <a:p>
          <a:r>
            <a:rPr lang="it-IT" sz="1000"/>
            <a:t>Decreto </a:t>
          </a:r>
          <a:r>
            <a:rPr lang="it-IT" sz="1000" err="1"/>
            <a:t>l.vo</a:t>
          </a:r>
          <a:r>
            <a:rPr lang="it-IT" sz="1000"/>
            <a:t> 62/2017  </a:t>
          </a:r>
          <a:r>
            <a:rPr lang="it-IT" sz="1000">
              <a:sym typeface="Wingdings" pitchFamily="2" charset="2"/>
            </a:rPr>
            <a:t></a:t>
          </a:r>
          <a:r>
            <a:rPr lang="it-IT" sz="1000"/>
            <a:t> valutazione</a:t>
          </a:r>
        </a:p>
      </dgm:t>
    </dgm:pt>
    <dgm:pt modelId="{AF2628A8-9B77-4ACF-991B-AC3211D88D8E}" type="parTrans" cxnId="{A78ECA5D-E153-4F3C-91FE-90D3B12D644B}">
      <dgm:prSet/>
      <dgm:spPr/>
      <dgm:t>
        <a:bodyPr/>
        <a:lstStyle/>
        <a:p>
          <a:endParaRPr lang="it-IT"/>
        </a:p>
      </dgm:t>
    </dgm:pt>
    <dgm:pt modelId="{43896A18-E50C-4C26-B795-6BFD79D01E6F}" type="sibTrans" cxnId="{A78ECA5D-E153-4F3C-91FE-90D3B12D644B}">
      <dgm:prSet/>
      <dgm:spPr/>
      <dgm:t>
        <a:bodyPr/>
        <a:lstStyle/>
        <a:p>
          <a:endParaRPr lang="it-IT"/>
        </a:p>
      </dgm:t>
    </dgm:pt>
    <dgm:pt modelId="{F14EB565-C200-4D2E-9BC4-F012FD04F25F}">
      <dgm:prSet phldrT="[Testo]" custT="1"/>
      <dgm:spPr/>
      <dgm:t>
        <a:bodyPr/>
        <a:lstStyle/>
        <a:p>
          <a:r>
            <a:rPr lang="it-IT" sz="1000"/>
            <a:t>Decreto </a:t>
          </a:r>
          <a:r>
            <a:rPr lang="it-IT" sz="1000" err="1"/>
            <a:t>l.vo</a:t>
          </a:r>
          <a:r>
            <a:rPr lang="it-IT" sz="1000"/>
            <a:t> 66/2017 novellato dal 96/2019 </a:t>
          </a:r>
          <a:r>
            <a:rPr lang="it-IT" sz="1000">
              <a:sym typeface="Wingdings" pitchFamily="2" charset="2"/>
            </a:rPr>
            <a:t> inclusione</a:t>
          </a:r>
          <a:endParaRPr lang="it-IT" sz="1000"/>
        </a:p>
      </dgm:t>
    </dgm:pt>
    <dgm:pt modelId="{8F498FA7-FAD3-4395-978A-E9C9D343864D}" type="parTrans" cxnId="{626CF17F-54E6-4DF4-A9F0-71214A06BD7E}">
      <dgm:prSet/>
      <dgm:spPr/>
      <dgm:t>
        <a:bodyPr/>
        <a:lstStyle/>
        <a:p>
          <a:endParaRPr lang="it-IT"/>
        </a:p>
      </dgm:t>
    </dgm:pt>
    <dgm:pt modelId="{BC3D7F52-92DE-467A-8F60-FD237D1F680A}" type="sibTrans" cxnId="{626CF17F-54E6-4DF4-A9F0-71214A06BD7E}">
      <dgm:prSet/>
      <dgm:spPr/>
      <dgm:t>
        <a:bodyPr/>
        <a:lstStyle/>
        <a:p>
          <a:endParaRPr lang="it-IT"/>
        </a:p>
      </dgm:t>
    </dgm:pt>
    <dgm:pt modelId="{4A321A9D-62F2-4E87-B518-3ED2F61A6D43}">
      <dgm:prSet phldrT="[Testo]"/>
      <dgm:spPr/>
      <dgm:t>
        <a:bodyPr/>
        <a:lstStyle/>
        <a:p>
          <a:r>
            <a:rPr lang="it-IT"/>
            <a:t>Legge 107/2015 al comma 181, lettera c</a:t>
          </a:r>
        </a:p>
      </dgm:t>
    </dgm:pt>
    <dgm:pt modelId="{79003354-12BC-43D9-9906-35C1095185EE}" type="parTrans" cxnId="{E4A6BBDC-253A-431A-A03D-90165BBBE6FC}">
      <dgm:prSet/>
      <dgm:spPr/>
      <dgm:t>
        <a:bodyPr/>
        <a:lstStyle/>
        <a:p>
          <a:endParaRPr lang="it-IT"/>
        </a:p>
      </dgm:t>
    </dgm:pt>
    <dgm:pt modelId="{253D9156-B54B-40F5-A2FE-9279B7A4F664}" type="sibTrans" cxnId="{E4A6BBDC-253A-431A-A03D-90165BBBE6FC}">
      <dgm:prSet/>
      <dgm:spPr/>
      <dgm:t>
        <a:bodyPr/>
        <a:lstStyle/>
        <a:p>
          <a:endParaRPr lang="it-IT"/>
        </a:p>
      </dgm:t>
    </dgm:pt>
    <dgm:pt modelId="{6E78105A-27CB-4658-8683-26C5DF7B1690}">
      <dgm:prSet phldrT="[Testo]"/>
      <dgm:spPr/>
      <dgm:t>
        <a:bodyPr/>
        <a:lstStyle/>
        <a:p>
          <a:r>
            <a:rPr lang="it-IT"/>
            <a:t>Decreti attuativi della L. 107</a:t>
          </a:r>
        </a:p>
      </dgm:t>
    </dgm:pt>
    <dgm:pt modelId="{347116E4-6526-4F61-A233-378249EC6043}" type="parTrans" cxnId="{FABEF68E-3E3A-42A8-88C0-C1092440AFF6}">
      <dgm:prSet/>
      <dgm:spPr/>
      <dgm:t>
        <a:bodyPr/>
        <a:lstStyle/>
        <a:p>
          <a:endParaRPr lang="it-IT"/>
        </a:p>
      </dgm:t>
    </dgm:pt>
    <dgm:pt modelId="{FDBD735D-2F9B-49AA-8D04-D053B8B0B009}" type="sibTrans" cxnId="{FABEF68E-3E3A-42A8-88C0-C1092440AFF6}">
      <dgm:prSet/>
      <dgm:spPr/>
      <dgm:t>
        <a:bodyPr/>
        <a:lstStyle/>
        <a:p>
          <a:endParaRPr lang="it-IT"/>
        </a:p>
      </dgm:t>
    </dgm:pt>
    <dgm:pt modelId="{A5FD1673-3E0A-4EA1-A6FA-3834FD431F1F}">
      <dgm:prSet phldrT="[Testo]" custT="1"/>
      <dgm:spPr/>
      <dgm:t>
        <a:bodyPr/>
        <a:lstStyle/>
        <a:p>
          <a:r>
            <a:rPr lang="it-IT" sz="1000"/>
            <a:t>Decreto </a:t>
          </a:r>
          <a:r>
            <a:rPr lang="it-IT" sz="1000" err="1"/>
            <a:t>l.vo</a:t>
          </a:r>
          <a:r>
            <a:rPr lang="it-IT" sz="1000"/>
            <a:t> 63 </a:t>
          </a:r>
          <a:r>
            <a:rPr lang="it-IT" sz="1000">
              <a:sym typeface="Wingdings" pitchFamily="2" charset="2"/>
            </a:rPr>
            <a:t> diritto allo studio</a:t>
          </a:r>
          <a:endParaRPr lang="it-IT" sz="1000"/>
        </a:p>
      </dgm:t>
    </dgm:pt>
    <dgm:pt modelId="{42D9829A-0306-4686-A5EF-102DDACDD55C}" type="parTrans" cxnId="{EC1A2B5E-189A-4721-8193-FFA36A71C2B1}">
      <dgm:prSet/>
      <dgm:spPr/>
      <dgm:t>
        <a:bodyPr/>
        <a:lstStyle/>
        <a:p>
          <a:endParaRPr lang="it-IT"/>
        </a:p>
      </dgm:t>
    </dgm:pt>
    <dgm:pt modelId="{ABEBAEF5-D4C2-4ADC-B16E-C5D064478BAB}" type="sibTrans" cxnId="{EC1A2B5E-189A-4721-8193-FFA36A71C2B1}">
      <dgm:prSet/>
      <dgm:spPr/>
      <dgm:t>
        <a:bodyPr/>
        <a:lstStyle/>
        <a:p>
          <a:endParaRPr lang="it-IT"/>
        </a:p>
      </dgm:t>
    </dgm:pt>
    <dgm:pt modelId="{6E21DA0A-A02A-451B-8E57-809420F78B94}" type="pres">
      <dgm:prSet presAssocID="{232DDF7B-F198-4E04-8F87-ACAF75555822}" presName="mainComposite" presStyleCnt="0">
        <dgm:presLayoutVars>
          <dgm:chPref val="1"/>
          <dgm:dir/>
          <dgm:animOne val="branch"/>
          <dgm:animLvl val="lvl"/>
          <dgm:resizeHandles val="exact"/>
        </dgm:presLayoutVars>
      </dgm:prSet>
      <dgm:spPr/>
    </dgm:pt>
    <dgm:pt modelId="{0D2CEDE5-D64B-45E7-8282-095E8F9994CB}" type="pres">
      <dgm:prSet presAssocID="{232DDF7B-F198-4E04-8F87-ACAF75555822}" presName="hierFlow" presStyleCnt="0"/>
      <dgm:spPr/>
    </dgm:pt>
    <dgm:pt modelId="{1B488FB2-7D97-4715-AA15-C280C95F551E}" type="pres">
      <dgm:prSet presAssocID="{232DDF7B-F198-4E04-8F87-ACAF75555822}" presName="firstBuf" presStyleCnt="0"/>
      <dgm:spPr/>
    </dgm:pt>
    <dgm:pt modelId="{D5D279B9-EB45-4775-ADEF-DD61B9A5CB01}" type="pres">
      <dgm:prSet presAssocID="{232DDF7B-F198-4E04-8F87-ACAF75555822}" presName="hierChild1" presStyleCnt="0">
        <dgm:presLayoutVars>
          <dgm:chPref val="1"/>
          <dgm:animOne val="branch"/>
          <dgm:animLvl val="lvl"/>
        </dgm:presLayoutVars>
      </dgm:prSet>
      <dgm:spPr/>
    </dgm:pt>
    <dgm:pt modelId="{7EC8CFB4-EAC0-4B80-9CC7-78B45E455AD7}" type="pres">
      <dgm:prSet presAssocID="{9A40884E-4EEA-44B6-BFA2-FDE4CC23F803}" presName="Name14" presStyleCnt="0"/>
      <dgm:spPr/>
    </dgm:pt>
    <dgm:pt modelId="{BF46EEBE-1BD4-4C60-9DF4-B359904E1FAE}" type="pres">
      <dgm:prSet presAssocID="{9A40884E-4EEA-44B6-BFA2-FDE4CC23F803}" presName="level1Shape" presStyleLbl="node0" presStyleIdx="0" presStyleCnt="1">
        <dgm:presLayoutVars>
          <dgm:chPref val="3"/>
        </dgm:presLayoutVars>
      </dgm:prSet>
      <dgm:spPr/>
    </dgm:pt>
    <dgm:pt modelId="{619CC5ED-E11D-43F0-B146-38DE9DDA5366}" type="pres">
      <dgm:prSet presAssocID="{9A40884E-4EEA-44B6-BFA2-FDE4CC23F803}" presName="hierChild2" presStyleCnt="0"/>
      <dgm:spPr/>
    </dgm:pt>
    <dgm:pt modelId="{DE268D8B-E32B-48F8-A8B6-9794769880CE}" type="pres">
      <dgm:prSet presAssocID="{AF2628A8-9B77-4ACF-991B-AC3211D88D8E}" presName="Name19" presStyleLbl="parChTrans1D2" presStyleIdx="0" presStyleCnt="3"/>
      <dgm:spPr/>
    </dgm:pt>
    <dgm:pt modelId="{E80415C8-C3DE-41FA-B077-4D5AA10A9B9E}" type="pres">
      <dgm:prSet presAssocID="{B6D77847-E5C3-442D-B898-B244206C6FB8}" presName="Name21" presStyleCnt="0"/>
      <dgm:spPr/>
    </dgm:pt>
    <dgm:pt modelId="{8CFF105F-B5BA-4A1F-8721-300B7ED7E181}" type="pres">
      <dgm:prSet presAssocID="{B6D77847-E5C3-442D-B898-B244206C6FB8}" presName="level2Shape" presStyleLbl="node2" presStyleIdx="0" presStyleCnt="3"/>
      <dgm:spPr/>
    </dgm:pt>
    <dgm:pt modelId="{FAD7CE02-43A3-4F0F-AFE5-2CDF2A5399A9}" type="pres">
      <dgm:prSet presAssocID="{B6D77847-E5C3-442D-B898-B244206C6FB8}" presName="hierChild3" presStyleCnt="0"/>
      <dgm:spPr/>
    </dgm:pt>
    <dgm:pt modelId="{F588C698-7A8F-4903-B4EC-6032B299BC86}" type="pres">
      <dgm:prSet presAssocID="{8F498FA7-FAD3-4395-978A-E9C9D343864D}" presName="Name19" presStyleLbl="parChTrans1D2" presStyleIdx="1" presStyleCnt="3"/>
      <dgm:spPr/>
    </dgm:pt>
    <dgm:pt modelId="{235A0DA5-0089-4170-90E8-804AE308F67F}" type="pres">
      <dgm:prSet presAssocID="{F14EB565-C200-4D2E-9BC4-F012FD04F25F}" presName="Name21" presStyleCnt="0"/>
      <dgm:spPr/>
    </dgm:pt>
    <dgm:pt modelId="{A12B5DDF-0159-47E2-8A39-D6F4DC52E001}" type="pres">
      <dgm:prSet presAssocID="{F14EB565-C200-4D2E-9BC4-F012FD04F25F}" presName="level2Shape" presStyleLbl="node2" presStyleIdx="1" presStyleCnt="3"/>
      <dgm:spPr/>
    </dgm:pt>
    <dgm:pt modelId="{9A0E7972-C34F-4B52-A828-832A983B87FD}" type="pres">
      <dgm:prSet presAssocID="{F14EB565-C200-4D2E-9BC4-F012FD04F25F}" presName="hierChild3" presStyleCnt="0"/>
      <dgm:spPr/>
    </dgm:pt>
    <dgm:pt modelId="{B56C909D-B791-4B87-89EA-248B8CE81865}" type="pres">
      <dgm:prSet presAssocID="{42D9829A-0306-4686-A5EF-102DDACDD55C}" presName="Name19" presStyleLbl="parChTrans1D2" presStyleIdx="2" presStyleCnt="3"/>
      <dgm:spPr/>
    </dgm:pt>
    <dgm:pt modelId="{976C0D74-3EF3-4E03-BEBD-8CA09A803A53}" type="pres">
      <dgm:prSet presAssocID="{A5FD1673-3E0A-4EA1-A6FA-3834FD431F1F}" presName="Name21" presStyleCnt="0"/>
      <dgm:spPr/>
    </dgm:pt>
    <dgm:pt modelId="{B7BD80DE-1853-46C0-8246-E611DCE819C4}" type="pres">
      <dgm:prSet presAssocID="{A5FD1673-3E0A-4EA1-A6FA-3834FD431F1F}" presName="level2Shape" presStyleLbl="node2" presStyleIdx="2" presStyleCnt="3"/>
      <dgm:spPr/>
    </dgm:pt>
    <dgm:pt modelId="{24C297BA-58DE-4BE7-A4D7-CEBA5F67EC21}" type="pres">
      <dgm:prSet presAssocID="{A5FD1673-3E0A-4EA1-A6FA-3834FD431F1F}" presName="hierChild3" presStyleCnt="0"/>
      <dgm:spPr/>
    </dgm:pt>
    <dgm:pt modelId="{014E7388-2D8C-4B59-AAEC-ED56D171C6E8}" type="pres">
      <dgm:prSet presAssocID="{232DDF7B-F198-4E04-8F87-ACAF75555822}" presName="bgShapesFlow" presStyleCnt="0"/>
      <dgm:spPr/>
    </dgm:pt>
    <dgm:pt modelId="{DFC53A29-EFCC-4CED-B0AC-F01C0AE255BE}" type="pres">
      <dgm:prSet presAssocID="{4A321A9D-62F2-4E87-B518-3ED2F61A6D43}" presName="rectComp" presStyleCnt="0"/>
      <dgm:spPr/>
    </dgm:pt>
    <dgm:pt modelId="{E56512DE-1C13-4BD8-BEB7-9BC9CC68FB24}" type="pres">
      <dgm:prSet presAssocID="{4A321A9D-62F2-4E87-B518-3ED2F61A6D43}" presName="bgRect" presStyleLbl="bgShp" presStyleIdx="0" presStyleCnt="2" custLinFactNeighborX="1273" custLinFactNeighborY="-2121"/>
      <dgm:spPr/>
    </dgm:pt>
    <dgm:pt modelId="{A3FC9EDC-DDCE-4279-BD89-DB445EBE4F2F}" type="pres">
      <dgm:prSet presAssocID="{4A321A9D-62F2-4E87-B518-3ED2F61A6D43}" presName="bgRectTx" presStyleLbl="bgShp" presStyleIdx="0" presStyleCnt="2">
        <dgm:presLayoutVars>
          <dgm:bulletEnabled val="1"/>
        </dgm:presLayoutVars>
      </dgm:prSet>
      <dgm:spPr/>
    </dgm:pt>
    <dgm:pt modelId="{B2D4B81A-5381-4143-9970-C67C1221327F}" type="pres">
      <dgm:prSet presAssocID="{4A321A9D-62F2-4E87-B518-3ED2F61A6D43}" presName="spComp" presStyleCnt="0"/>
      <dgm:spPr/>
    </dgm:pt>
    <dgm:pt modelId="{2D5CDA84-BE8B-4077-BF85-BE5C9A161A71}" type="pres">
      <dgm:prSet presAssocID="{4A321A9D-62F2-4E87-B518-3ED2F61A6D43}" presName="vSp" presStyleCnt="0"/>
      <dgm:spPr/>
    </dgm:pt>
    <dgm:pt modelId="{CD88A543-76FC-4DF3-9404-F3E7AAC64541}" type="pres">
      <dgm:prSet presAssocID="{6E78105A-27CB-4658-8683-26C5DF7B1690}" presName="rectComp" presStyleCnt="0"/>
      <dgm:spPr/>
    </dgm:pt>
    <dgm:pt modelId="{7CCF3314-E705-4112-8FC3-ADAD9E6C6EE8}" type="pres">
      <dgm:prSet presAssocID="{6E78105A-27CB-4658-8683-26C5DF7B1690}" presName="bgRect" presStyleLbl="bgShp" presStyleIdx="1" presStyleCnt="2"/>
      <dgm:spPr/>
    </dgm:pt>
    <dgm:pt modelId="{81A681A7-DD89-439E-9BEC-C17246C933EE}" type="pres">
      <dgm:prSet presAssocID="{6E78105A-27CB-4658-8683-26C5DF7B1690}" presName="bgRectTx" presStyleLbl="bgShp" presStyleIdx="1" presStyleCnt="2">
        <dgm:presLayoutVars>
          <dgm:bulletEnabled val="1"/>
        </dgm:presLayoutVars>
      </dgm:prSet>
      <dgm:spPr/>
    </dgm:pt>
  </dgm:ptLst>
  <dgm:cxnLst>
    <dgm:cxn modelId="{31C8C917-7270-4568-BE22-64BC0BC2EB64}" type="presOf" srcId="{B6D77847-E5C3-442D-B898-B244206C6FB8}" destId="{8CFF105F-B5BA-4A1F-8721-300B7ED7E181}" srcOrd="0" destOrd="0" presId="urn:microsoft.com/office/officeart/2005/8/layout/hierarchy6"/>
    <dgm:cxn modelId="{A78ECA5D-E153-4F3C-91FE-90D3B12D644B}" srcId="{9A40884E-4EEA-44B6-BFA2-FDE4CC23F803}" destId="{B6D77847-E5C3-442D-B898-B244206C6FB8}" srcOrd="0" destOrd="0" parTransId="{AF2628A8-9B77-4ACF-991B-AC3211D88D8E}" sibTransId="{43896A18-E50C-4C26-B795-6BFD79D01E6F}"/>
    <dgm:cxn modelId="{EC1A2B5E-189A-4721-8193-FFA36A71C2B1}" srcId="{9A40884E-4EEA-44B6-BFA2-FDE4CC23F803}" destId="{A5FD1673-3E0A-4EA1-A6FA-3834FD431F1F}" srcOrd="2" destOrd="0" parTransId="{42D9829A-0306-4686-A5EF-102DDACDD55C}" sibTransId="{ABEBAEF5-D4C2-4ADC-B16E-C5D064478BAB}"/>
    <dgm:cxn modelId="{B2C20675-DDDF-4280-A1C1-22E473B2A003}" type="presOf" srcId="{F14EB565-C200-4D2E-9BC4-F012FD04F25F}" destId="{A12B5DDF-0159-47E2-8A39-D6F4DC52E001}" srcOrd="0" destOrd="0" presId="urn:microsoft.com/office/officeart/2005/8/layout/hierarchy6"/>
    <dgm:cxn modelId="{90C54558-0A34-4E5A-9255-939E8AECC853}" type="presOf" srcId="{6E78105A-27CB-4658-8683-26C5DF7B1690}" destId="{7CCF3314-E705-4112-8FC3-ADAD9E6C6EE8}" srcOrd="0" destOrd="0" presId="urn:microsoft.com/office/officeart/2005/8/layout/hierarchy6"/>
    <dgm:cxn modelId="{A2EFA378-CA72-4AA4-B362-B6BABC5B682E}" type="presOf" srcId="{232DDF7B-F198-4E04-8F87-ACAF75555822}" destId="{6E21DA0A-A02A-451B-8E57-809420F78B94}" srcOrd="0" destOrd="0" presId="urn:microsoft.com/office/officeart/2005/8/layout/hierarchy6"/>
    <dgm:cxn modelId="{F42B5E7C-EA4A-4FB0-A3A6-1F4AC2812CED}" type="presOf" srcId="{4A321A9D-62F2-4E87-B518-3ED2F61A6D43}" destId="{A3FC9EDC-DDCE-4279-BD89-DB445EBE4F2F}" srcOrd="1" destOrd="0" presId="urn:microsoft.com/office/officeart/2005/8/layout/hierarchy6"/>
    <dgm:cxn modelId="{626CF17F-54E6-4DF4-A9F0-71214A06BD7E}" srcId="{9A40884E-4EEA-44B6-BFA2-FDE4CC23F803}" destId="{F14EB565-C200-4D2E-9BC4-F012FD04F25F}" srcOrd="1" destOrd="0" parTransId="{8F498FA7-FAD3-4395-978A-E9C9D343864D}" sibTransId="{BC3D7F52-92DE-467A-8F60-FD237D1F680A}"/>
    <dgm:cxn modelId="{FABEF68E-3E3A-42A8-88C0-C1092440AFF6}" srcId="{232DDF7B-F198-4E04-8F87-ACAF75555822}" destId="{6E78105A-27CB-4658-8683-26C5DF7B1690}" srcOrd="2" destOrd="0" parTransId="{347116E4-6526-4F61-A233-378249EC6043}" sibTransId="{FDBD735D-2F9B-49AA-8D04-D053B8B0B009}"/>
    <dgm:cxn modelId="{4F921599-9296-4A31-A5E8-CA12F383EE18}" type="presOf" srcId="{42D9829A-0306-4686-A5EF-102DDACDD55C}" destId="{B56C909D-B791-4B87-89EA-248B8CE81865}" srcOrd="0" destOrd="0" presId="urn:microsoft.com/office/officeart/2005/8/layout/hierarchy6"/>
    <dgm:cxn modelId="{405E5BA0-E5A3-482A-9483-B6A9F52D937B}" type="presOf" srcId="{6E78105A-27CB-4658-8683-26C5DF7B1690}" destId="{81A681A7-DD89-439E-9BEC-C17246C933EE}" srcOrd="1" destOrd="0" presId="urn:microsoft.com/office/officeart/2005/8/layout/hierarchy6"/>
    <dgm:cxn modelId="{6E40CAA9-D946-4E3E-A882-AE180B19D7C9}" type="presOf" srcId="{9A40884E-4EEA-44B6-BFA2-FDE4CC23F803}" destId="{BF46EEBE-1BD4-4C60-9DF4-B359904E1FAE}" srcOrd="0" destOrd="0" presId="urn:microsoft.com/office/officeart/2005/8/layout/hierarchy6"/>
    <dgm:cxn modelId="{CC6D99B9-E9EE-4B0D-85A9-09D7D5383F45}" type="presOf" srcId="{A5FD1673-3E0A-4EA1-A6FA-3834FD431F1F}" destId="{B7BD80DE-1853-46C0-8246-E611DCE819C4}" srcOrd="0" destOrd="0" presId="urn:microsoft.com/office/officeart/2005/8/layout/hierarchy6"/>
    <dgm:cxn modelId="{216E6AC3-F27D-4143-BA27-4E7A25F3F82D}" type="presOf" srcId="{8F498FA7-FAD3-4395-978A-E9C9D343864D}" destId="{F588C698-7A8F-4903-B4EC-6032B299BC86}" srcOrd="0" destOrd="0" presId="urn:microsoft.com/office/officeart/2005/8/layout/hierarchy6"/>
    <dgm:cxn modelId="{387ECAD1-5386-48C8-AD67-5C71C320402C}" srcId="{232DDF7B-F198-4E04-8F87-ACAF75555822}" destId="{9A40884E-4EEA-44B6-BFA2-FDE4CC23F803}" srcOrd="0" destOrd="0" parTransId="{945DED93-605B-4056-8D4A-956FA941E793}" sibTransId="{7E470ED0-9483-489D-B6C0-E14C36B0FC40}"/>
    <dgm:cxn modelId="{E4A6BBDC-253A-431A-A03D-90165BBBE6FC}" srcId="{232DDF7B-F198-4E04-8F87-ACAF75555822}" destId="{4A321A9D-62F2-4E87-B518-3ED2F61A6D43}" srcOrd="1" destOrd="0" parTransId="{79003354-12BC-43D9-9906-35C1095185EE}" sibTransId="{253D9156-B54B-40F5-A2FE-9279B7A4F664}"/>
    <dgm:cxn modelId="{F76AE8EE-E423-407F-8D5E-D8C8FE87BF29}" type="presOf" srcId="{4A321A9D-62F2-4E87-B518-3ED2F61A6D43}" destId="{E56512DE-1C13-4BD8-BEB7-9BC9CC68FB24}" srcOrd="0" destOrd="0" presId="urn:microsoft.com/office/officeart/2005/8/layout/hierarchy6"/>
    <dgm:cxn modelId="{B28A38EF-22E3-4E26-97DA-2F689516F36E}" type="presOf" srcId="{AF2628A8-9B77-4ACF-991B-AC3211D88D8E}" destId="{DE268D8B-E32B-48F8-A8B6-9794769880CE}" srcOrd="0" destOrd="0" presId="urn:microsoft.com/office/officeart/2005/8/layout/hierarchy6"/>
    <dgm:cxn modelId="{A851AC4E-EA7C-4796-94AF-51D4CC343616}" type="presParOf" srcId="{6E21DA0A-A02A-451B-8E57-809420F78B94}" destId="{0D2CEDE5-D64B-45E7-8282-095E8F9994CB}" srcOrd="0" destOrd="0" presId="urn:microsoft.com/office/officeart/2005/8/layout/hierarchy6"/>
    <dgm:cxn modelId="{1B6F6055-1EBC-451B-A366-4BCDB114A7C7}" type="presParOf" srcId="{0D2CEDE5-D64B-45E7-8282-095E8F9994CB}" destId="{1B488FB2-7D97-4715-AA15-C280C95F551E}" srcOrd="0" destOrd="0" presId="urn:microsoft.com/office/officeart/2005/8/layout/hierarchy6"/>
    <dgm:cxn modelId="{EA25AE72-A2B7-4712-A9A0-194EFAF30C37}" type="presParOf" srcId="{0D2CEDE5-D64B-45E7-8282-095E8F9994CB}" destId="{D5D279B9-EB45-4775-ADEF-DD61B9A5CB01}" srcOrd="1" destOrd="0" presId="urn:microsoft.com/office/officeart/2005/8/layout/hierarchy6"/>
    <dgm:cxn modelId="{19EE8094-07A0-4A91-99E1-EBEF0A774C95}" type="presParOf" srcId="{D5D279B9-EB45-4775-ADEF-DD61B9A5CB01}" destId="{7EC8CFB4-EAC0-4B80-9CC7-78B45E455AD7}" srcOrd="0" destOrd="0" presId="urn:microsoft.com/office/officeart/2005/8/layout/hierarchy6"/>
    <dgm:cxn modelId="{27747C8E-23FA-4F3B-BA48-497D03D9FD87}" type="presParOf" srcId="{7EC8CFB4-EAC0-4B80-9CC7-78B45E455AD7}" destId="{BF46EEBE-1BD4-4C60-9DF4-B359904E1FAE}" srcOrd="0" destOrd="0" presId="urn:microsoft.com/office/officeart/2005/8/layout/hierarchy6"/>
    <dgm:cxn modelId="{71E3B108-571F-495B-965D-5E08854E40CA}" type="presParOf" srcId="{7EC8CFB4-EAC0-4B80-9CC7-78B45E455AD7}" destId="{619CC5ED-E11D-43F0-B146-38DE9DDA5366}" srcOrd="1" destOrd="0" presId="urn:microsoft.com/office/officeart/2005/8/layout/hierarchy6"/>
    <dgm:cxn modelId="{D7982974-8C58-47FD-9E5C-A4BE07F328E6}" type="presParOf" srcId="{619CC5ED-E11D-43F0-B146-38DE9DDA5366}" destId="{DE268D8B-E32B-48F8-A8B6-9794769880CE}" srcOrd="0" destOrd="0" presId="urn:microsoft.com/office/officeart/2005/8/layout/hierarchy6"/>
    <dgm:cxn modelId="{35B1D391-62F1-49D0-8065-D664D8197C1B}" type="presParOf" srcId="{619CC5ED-E11D-43F0-B146-38DE9DDA5366}" destId="{E80415C8-C3DE-41FA-B077-4D5AA10A9B9E}" srcOrd="1" destOrd="0" presId="urn:microsoft.com/office/officeart/2005/8/layout/hierarchy6"/>
    <dgm:cxn modelId="{9AFC7857-2BBB-43CB-9615-56A561E6999B}" type="presParOf" srcId="{E80415C8-C3DE-41FA-B077-4D5AA10A9B9E}" destId="{8CFF105F-B5BA-4A1F-8721-300B7ED7E181}" srcOrd="0" destOrd="0" presId="urn:microsoft.com/office/officeart/2005/8/layout/hierarchy6"/>
    <dgm:cxn modelId="{B0096B68-E696-4529-852C-A72E16611124}" type="presParOf" srcId="{E80415C8-C3DE-41FA-B077-4D5AA10A9B9E}" destId="{FAD7CE02-43A3-4F0F-AFE5-2CDF2A5399A9}" srcOrd="1" destOrd="0" presId="urn:microsoft.com/office/officeart/2005/8/layout/hierarchy6"/>
    <dgm:cxn modelId="{98502823-1452-4B79-A757-C60CD3A71420}" type="presParOf" srcId="{619CC5ED-E11D-43F0-B146-38DE9DDA5366}" destId="{F588C698-7A8F-4903-B4EC-6032B299BC86}" srcOrd="2" destOrd="0" presId="urn:microsoft.com/office/officeart/2005/8/layout/hierarchy6"/>
    <dgm:cxn modelId="{CFF9FA3C-BA57-48A6-8A20-2798EB441104}" type="presParOf" srcId="{619CC5ED-E11D-43F0-B146-38DE9DDA5366}" destId="{235A0DA5-0089-4170-90E8-804AE308F67F}" srcOrd="3" destOrd="0" presId="urn:microsoft.com/office/officeart/2005/8/layout/hierarchy6"/>
    <dgm:cxn modelId="{9C80B10D-C17A-4A4F-B0CC-DD4395950985}" type="presParOf" srcId="{235A0DA5-0089-4170-90E8-804AE308F67F}" destId="{A12B5DDF-0159-47E2-8A39-D6F4DC52E001}" srcOrd="0" destOrd="0" presId="urn:microsoft.com/office/officeart/2005/8/layout/hierarchy6"/>
    <dgm:cxn modelId="{29BB9C99-EB7B-4386-8032-79820094B9CD}" type="presParOf" srcId="{235A0DA5-0089-4170-90E8-804AE308F67F}" destId="{9A0E7972-C34F-4B52-A828-832A983B87FD}" srcOrd="1" destOrd="0" presId="urn:microsoft.com/office/officeart/2005/8/layout/hierarchy6"/>
    <dgm:cxn modelId="{416F2C78-8BD6-4A6E-BC76-1FD348ED64D4}" type="presParOf" srcId="{619CC5ED-E11D-43F0-B146-38DE9DDA5366}" destId="{B56C909D-B791-4B87-89EA-248B8CE81865}" srcOrd="4" destOrd="0" presId="urn:microsoft.com/office/officeart/2005/8/layout/hierarchy6"/>
    <dgm:cxn modelId="{A1E289A1-DE21-472F-AB98-CB72143CD74D}" type="presParOf" srcId="{619CC5ED-E11D-43F0-B146-38DE9DDA5366}" destId="{976C0D74-3EF3-4E03-BEBD-8CA09A803A53}" srcOrd="5" destOrd="0" presId="urn:microsoft.com/office/officeart/2005/8/layout/hierarchy6"/>
    <dgm:cxn modelId="{D577F5FE-8E19-4358-B094-910562A29EE3}" type="presParOf" srcId="{976C0D74-3EF3-4E03-BEBD-8CA09A803A53}" destId="{B7BD80DE-1853-46C0-8246-E611DCE819C4}" srcOrd="0" destOrd="0" presId="urn:microsoft.com/office/officeart/2005/8/layout/hierarchy6"/>
    <dgm:cxn modelId="{E176D866-4A53-4EAB-823C-1711B712F444}" type="presParOf" srcId="{976C0D74-3EF3-4E03-BEBD-8CA09A803A53}" destId="{24C297BA-58DE-4BE7-A4D7-CEBA5F67EC21}" srcOrd="1" destOrd="0" presId="urn:microsoft.com/office/officeart/2005/8/layout/hierarchy6"/>
    <dgm:cxn modelId="{85CE1714-7EA3-4E29-8EA9-6782C502C1F7}" type="presParOf" srcId="{6E21DA0A-A02A-451B-8E57-809420F78B94}" destId="{014E7388-2D8C-4B59-AAEC-ED56D171C6E8}" srcOrd="1" destOrd="0" presId="urn:microsoft.com/office/officeart/2005/8/layout/hierarchy6"/>
    <dgm:cxn modelId="{565EEE75-9EBD-4B47-833C-26A09C98354A}" type="presParOf" srcId="{014E7388-2D8C-4B59-AAEC-ED56D171C6E8}" destId="{DFC53A29-EFCC-4CED-B0AC-F01C0AE255BE}" srcOrd="0" destOrd="0" presId="urn:microsoft.com/office/officeart/2005/8/layout/hierarchy6"/>
    <dgm:cxn modelId="{22E17934-D123-437B-9E93-792D56E71E94}" type="presParOf" srcId="{DFC53A29-EFCC-4CED-B0AC-F01C0AE255BE}" destId="{E56512DE-1C13-4BD8-BEB7-9BC9CC68FB24}" srcOrd="0" destOrd="0" presId="urn:microsoft.com/office/officeart/2005/8/layout/hierarchy6"/>
    <dgm:cxn modelId="{AA755F5D-FE87-4483-8B85-2A517BDC5034}" type="presParOf" srcId="{DFC53A29-EFCC-4CED-B0AC-F01C0AE255BE}" destId="{A3FC9EDC-DDCE-4279-BD89-DB445EBE4F2F}" srcOrd="1" destOrd="0" presId="urn:microsoft.com/office/officeart/2005/8/layout/hierarchy6"/>
    <dgm:cxn modelId="{BA6F4FC3-7472-429F-A65E-F82AC95642A0}" type="presParOf" srcId="{014E7388-2D8C-4B59-AAEC-ED56D171C6E8}" destId="{B2D4B81A-5381-4143-9970-C67C1221327F}" srcOrd="1" destOrd="0" presId="urn:microsoft.com/office/officeart/2005/8/layout/hierarchy6"/>
    <dgm:cxn modelId="{11809FEE-D0FD-46A6-B132-E4ED23378B7A}" type="presParOf" srcId="{B2D4B81A-5381-4143-9970-C67C1221327F}" destId="{2D5CDA84-BE8B-4077-BF85-BE5C9A161A71}" srcOrd="0" destOrd="0" presId="urn:microsoft.com/office/officeart/2005/8/layout/hierarchy6"/>
    <dgm:cxn modelId="{48F12C75-DF52-49AE-A7EC-90758FB86F6D}" type="presParOf" srcId="{014E7388-2D8C-4B59-AAEC-ED56D171C6E8}" destId="{CD88A543-76FC-4DF3-9404-F3E7AAC64541}" srcOrd="2" destOrd="0" presId="urn:microsoft.com/office/officeart/2005/8/layout/hierarchy6"/>
    <dgm:cxn modelId="{82F136D5-7B24-454A-815D-9A4E3663BD84}" type="presParOf" srcId="{CD88A543-76FC-4DF3-9404-F3E7AAC64541}" destId="{7CCF3314-E705-4112-8FC3-ADAD9E6C6EE8}" srcOrd="0" destOrd="0" presId="urn:microsoft.com/office/officeart/2005/8/layout/hierarchy6"/>
    <dgm:cxn modelId="{D45E5F14-691C-4FF1-A034-3026EC3C1DE8}" type="presParOf" srcId="{CD88A543-76FC-4DF3-9404-F3E7AAC64541}" destId="{81A681A7-DD89-439E-9BEC-C17246C933E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D1AA2-14C9-44BF-A0A6-4EB3A65761A0}" type="doc">
      <dgm:prSet loTypeId="urn:microsoft.com/office/officeart/2005/8/layout/hierarchy1" loCatId="hierarchy" qsTypeId="urn:microsoft.com/office/officeart/2005/8/quickstyle/3d2#5" qsCatId="3D" csTypeId="urn:microsoft.com/office/officeart/2005/8/colors/colorful1" csCatId="colorful" phldr="1"/>
      <dgm:spPr/>
      <dgm:t>
        <a:bodyPr/>
        <a:lstStyle/>
        <a:p>
          <a:endParaRPr lang="it-IT"/>
        </a:p>
      </dgm:t>
    </dgm:pt>
    <dgm:pt modelId="{40713D4A-E192-4DDC-9B32-3F302268D365}">
      <dgm:prSet phldrT="[Testo]" custT="1"/>
      <dgm:spPr/>
      <dgm:t>
        <a:bodyPr/>
        <a:lstStyle/>
        <a:p>
          <a:r>
            <a:rPr lang="it-IT" sz="2400" b="1"/>
            <a:t>PEI</a:t>
          </a:r>
          <a:endParaRPr lang="it-IT" sz="1050" b="1"/>
        </a:p>
      </dgm:t>
    </dgm:pt>
    <dgm:pt modelId="{63723BC8-3B7B-46F1-B0FE-6AC50292EDDE}" type="parTrans" cxnId="{97F9ECAD-1546-4070-A873-9EC08143A004}">
      <dgm:prSet/>
      <dgm:spPr/>
      <dgm:t>
        <a:bodyPr/>
        <a:lstStyle/>
        <a:p>
          <a:endParaRPr lang="it-IT"/>
        </a:p>
      </dgm:t>
    </dgm:pt>
    <dgm:pt modelId="{778A5A14-386D-4EBD-9A07-5476C165092D}" type="sibTrans" cxnId="{97F9ECAD-1546-4070-A873-9EC08143A004}">
      <dgm:prSet/>
      <dgm:spPr/>
      <dgm:t>
        <a:bodyPr/>
        <a:lstStyle/>
        <a:p>
          <a:endParaRPr lang="it-IT"/>
        </a:p>
      </dgm:t>
    </dgm:pt>
    <dgm:pt modelId="{93E8EB86-4488-4799-B3CE-FF4C8BD36895}">
      <dgm:prSet phldrT="[Testo]" custT="1"/>
      <dgm:spPr/>
      <dgm:t>
        <a:bodyPr/>
        <a:lstStyle/>
        <a:p>
          <a:r>
            <a:rPr lang="it-IT" sz="900" b="1"/>
            <a:t>OSSERVAZIONE</a:t>
          </a:r>
        </a:p>
      </dgm:t>
    </dgm:pt>
    <dgm:pt modelId="{63E7FA9A-6125-4388-86C4-020D139B9AD9}" type="parTrans" cxnId="{33C46F80-9188-4B90-8E9D-B40BCE25CA66}">
      <dgm:prSet/>
      <dgm:spPr/>
      <dgm:t>
        <a:bodyPr/>
        <a:lstStyle/>
        <a:p>
          <a:endParaRPr lang="it-IT"/>
        </a:p>
      </dgm:t>
    </dgm:pt>
    <dgm:pt modelId="{79112B3D-C670-4A1C-9D25-702727BA2BC2}" type="sibTrans" cxnId="{33C46F80-9188-4B90-8E9D-B40BCE25CA66}">
      <dgm:prSet/>
      <dgm:spPr/>
      <dgm:t>
        <a:bodyPr/>
        <a:lstStyle/>
        <a:p>
          <a:endParaRPr lang="it-IT"/>
        </a:p>
      </dgm:t>
    </dgm:pt>
    <dgm:pt modelId="{39D85DD0-128E-4A22-A869-96A68DF82502}">
      <dgm:prSet phldrT="[Testo]" custT="1"/>
      <dgm:spPr/>
      <dgm:t>
        <a:bodyPr/>
        <a:lstStyle/>
        <a:p>
          <a:pPr algn="l"/>
          <a:r>
            <a:rPr lang="it-IT" sz="900"/>
            <a:t>Quadro informativo  Elementi generali desunti dal Profilo di Funzionamento . Raccordo con il Progetto Individuale  </a:t>
          </a:r>
        </a:p>
      </dgm:t>
    </dgm:pt>
    <dgm:pt modelId="{4D4FE1F4-6541-4EF7-B1D4-1B0E204167BD}" type="parTrans" cxnId="{111A530B-F045-440E-B343-070A45C2C70E}">
      <dgm:prSet/>
      <dgm:spPr/>
      <dgm:t>
        <a:bodyPr/>
        <a:lstStyle/>
        <a:p>
          <a:endParaRPr lang="it-IT"/>
        </a:p>
      </dgm:t>
    </dgm:pt>
    <dgm:pt modelId="{FF6D7A49-B295-416B-AFB7-004B5EFFFC49}" type="sibTrans" cxnId="{111A530B-F045-440E-B343-070A45C2C70E}">
      <dgm:prSet/>
      <dgm:spPr/>
      <dgm:t>
        <a:bodyPr/>
        <a:lstStyle/>
        <a:p>
          <a:endParaRPr lang="it-IT"/>
        </a:p>
      </dgm:t>
    </dgm:pt>
    <dgm:pt modelId="{2C9474BB-0521-4A81-A6A7-6128E9CF9A2C}">
      <dgm:prSet phldrT="[Testo]" custT="1"/>
      <dgm:spPr/>
      <dgm:t>
        <a:bodyPr/>
        <a:lstStyle/>
        <a:p>
          <a:r>
            <a:rPr lang="it-IT" sz="900" b="1"/>
            <a:t>INTERVENTO</a:t>
          </a:r>
        </a:p>
      </dgm:t>
    </dgm:pt>
    <dgm:pt modelId="{A708D48B-9946-46CD-A207-BB83512E8ED2}" type="parTrans" cxnId="{AC82B6AE-D1D0-45E4-8B8F-666509A4D91C}">
      <dgm:prSet/>
      <dgm:spPr/>
      <dgm:t>
        <a:bodyPr/>
        <a:lstStyle/>
        <a:p>
          <a:endParaRPr lang="it-IT"/>
        </a:p>
      </dgm:t>
    </dgm:pt>
    <dgm:pt modelId="{FC6D925D-0554-464C-8133-CF178467207E}" type="sibTrans" cxnId="{AC82B6AE-D1D0-45E4-8B8F-666509A4D91C}">
      <dgm:prSet/>
      <dgm:spPr/>
      <dgm:t>
        <a:bodyPr/>
        <a:lstStyle/>
        <a:p>
          <a:endParaRPr lang="it-IT"/>
        </a:p>
      </dgm:t>
    </dgm:pt>
    <dgm:pt modelId="{434C84C1-89DB-4E7E-BF81-1D56CF486096}">
      <dgm:prSet phldrT="[Testo]" custT="1"/>
      <dgm:spPr/>
      <dgm:t>
        <a:bodyPr/>
        <a:lstStyle/>
        <a:p>
          <a:pPr algn="l"/>
          <a:r>
            <a:rPr lang="it-IT" sz="900"/>
            <a:t>Interventi sull'alunno: obiettivi educativi e didattici, strumenti, strategie e modalità .  Interventi sul percorso curricolare </a:t>
          </a:r>
        </a:p>
      </dgm:t>
    </dgm:pt>
    <dgm:pt modelId="{146E6BB7-6128-48FC-8286-1E86EA4D6580}" type="parTrans" cxnId="{D10AC1A4-6CE6-450A-9586-5A31254AB6B2}">
      <dgm:prSet/>
      <dgm:spPr/>
      <dgm:t>
        <a:bodyPr/>
        <a:lstStyle/>
        <a:p>
          <a:endParaRPr lang="it-IT"/>
        </a:p>
      </dgm:t>
    </dgm:pt>
    <dgm:pt modelId="{0DB70A1E-B2AA-4891-9151-84CFF319C93A}" type="sibTrans" cxnId="{D10AC1A4-6CE6-450A-9586-5A31254AB6B2}">
      <dgm:prSet/>
      <dgm:spPr/>
      <dgm:t>
        <a:bodyPr/>
        <a:lstStyle/>
        <a:p>
          <a:endParaRPr lang="it-IT"/>
        </a:p>
      </dgm:t>
    </dgm:pt>
    <dgm:pt modelId="{E30B793E-0050-4A77-88F9-A77DE3EBB698}">
      <dgm:prSet phldrT="[Testo]" custT="1"/>
      <dgm:spPr/>
      <dgm:t>
        <a:bodyPr/>
        <a:lstStyle/>
        <a:p>
          <a:pPr algn="l"/>
          <a:r>
            <a:rPr lang="it-IT" sz="900"/>
            <a:t>Osservazioni sul contesto: barriere e facilitatori . Interventi sul contesto per realizzare un ambiente di apprendimento inclusivo </a:t>
          </a:r>
        </a:p>
      </dgm:t>
    </dgm:pt>
    <dgm:pt modelId="{A28B2D55-B981-4304-A3CC-0A9149A4B038}" type="parTrans" cxnId="{CFA6CD56-971F-475E-8422-D45F78DCEDD7}">
      <dgm:prSet/>
      <dgm:spPr/>
      <dgm:t>
        <a:bodyPr/>
        <a:lstStyle/>
        <a:p>
          <a:endParaRPr lang="it-IT"/>
        </a:p>
      </dgm:t>
    </dgm:pt>
    <dgm:pt modelId="{62D48D4F-2684-4AC5-99EA-1900B597DDE2}" type="sibTrans" cxnId="{CFA6CD56-971F-475E-8422-D45F78DCEDD7}">
      <dgm:prSet/>
      <dgm:spPr/>
      <dgm:t>
        <a:bodyPr/>
        <a:lstStyle/>
        <a:p>
          <a:endParaRPr lang="it-IT"/>
        </a:p>
      </dgm:t>
    </dgm:pt>
    <dgm:pt modelId="{2DC82AB9-E504-49B6-855C-46633F43FB70}">
      <dgm:prSet custT="1"/>
      <dgm:spPr/>
      <dgm:t>
        <a:bodyPr/>
        <a:lstStyle/>
        <a:p>
          <a:r>
            <a:rPr lang="it-IT" sz="900" b="1"/>
            <a:t>ORGANIZZAZIONE GENERALE DEL PROGETTO E UTILIZZO RISORSE</a:t>
          </a:r>
        </a:p>
      </dgm:t>
    </dgm:pt>
    <dgm:pt modelId="{2B7B6391-6D8D-4BE4-BFE6-97AC05A7C65D}" type="parTrans" cxnId="{8DF1EB0A-BD9A-4D82-82E8-9687052F32B7}">
      <dgm:prSet/>
      <dgm:spPr/>
      <dgm:t>
        <a:bodyPr/>
        <a:lstStyle/>
        <a:p>
          <a:endParaRPr lang="it-IT"/>
        </a:p>
      </dgm:t>
    </dgm:pt>
    <dgm:pt modelId="{58191F9D-BCB8-47DD-B7AD-13C0CF049783}" type="sibTrans" cxnId="{8DF1EB0A-BD9A-4D82-82E8-9687052F32B7}">
      <dgm:prSet/>
      <dgm:spPr/>
      <dgm:t>
        <a:bodyPr/>
        <a:lstStyle/>
        <a:p>
          <a:endParaRPr lang="it-IT"/>
        </a:p>
      </dgm:t>
    </dgm:pt>
    <dgm:pt modelId="{94CB564D-C777-4C78-B207-ACE47BC23382}">
      <dgm:prSet custT="1"/>
      <dgm:spPr/>
      <dgm:t>
        <a:bodyPr/>
        <a:lstStyle/>
        <a:p>
          <a:r>
            <a:rPr lang="it-IT" sz="900"/>
            <a:t>Certificazione delle competenze con eventuali note esplicative</a:t>
          </a:r>
        </a:p>
      </dgm:t>
    </dgm:pt>
    <dgm:pt modelId="{5F12B96F-F73C-4D8C-B78E-3DA8C44F150B}" type="parTrans" cxnId="{6CDC6429-8E55-41C7-A450-C97104CCD278}">
      <dgm:prSet/>
      <dgm:spPr/>
      <dgm:t>
        <a:bodyPr/>
        <a:lstStyle/>
        <a:p>
          <a:endParaRPr lang="it-IT"/>
        </a:p>
      </dgm:t>
    </dgm:pt>
    <dgm:pt modelId="{AB450BF8-1BB1-4D9E-BCC9-CAAD1A3BB1F6}" type="sibTrans" cxnId="{6CDC6429-8E55-41C7-A450-C97104CCD278}">
      <dgm:prSet/>
      <dgm:spPr/>
      <dgm:t>
        <a:bodyPr/>
        <a:lstStyle/>
        <a:p>
          <a:endParaRPr lang="it-IT"/>
        </a:p>
      </dgm:t>
    </dgm:pt>
    <dgm:pt modelId="{3C95C3D3-9AC6-4627-A968-CE89D5172CD0}">
      <dgm:prSet custT="1"/>
      <dgm:spPr/>
      <dgm:t>
        <a:bodyPr/>
        <a:lstStyle/>
        <a:p>
          <a:pPr algn="l"/>
          <a:r>
            <a:rPr lang="it-IT" sz="800"/>
            <a:t>Percorsi per le competenze trasversali e l’orientamento (PCTO). Il percorso di studi dello studente con disabilità e la validità del titolo </a:t>
          </a:r>
        </a:p>
      </dgm:t>
    </dgm:pt>
    <dgm:pt modelId="{057C3792-501C-415C-8745-E4BBB8F89697}" type="parTrans" cxnId="{34774C8A-9728-4F8F-B2A2-D7B6025C8955}">
      <dgm:prSet/>
      <dgm:spPr/>
      <dgm:t>
        <a:bodyPr/>
        <a:lstStyle/>
        <a:p>
          <a:endParaRPr lang="it-IT"/>
        </a:p>
      </dgm:t>
    </dgm:pt>
    <dgm:pt modelId="{0E3D436F-60FD-4873-B1E4-599868B1B09D}" type="sibTrans" cxnId="{34774C8A-9728-4F8F-B2A2-D7B6025C8955}">
      <dgm:prSet/>
      <dgm:spPr/>
      <dgm:t>
        <a:bodyPr/>
        <a:lstStyle/>
        <a:p>
          <a:endParaRPr lang="it-IT"/>
        </a:p>
      </dgm:t>
    </dgm:pt>
    <dgm:pt modelId="{E6273F04-AD94-4E8E-A426-8A159295C4D5}">
      <dgm:prSet/>
      <dgm:spPr/>
      <dgm:t>
        <a:bodyPr/>
        <a:lstStyle/>
        <a:p>
          <a:r>
            <a:rPr lang="it-IT"/>
            <a:t>Osservazioni sull'alunno per progettare gli interventi di sostegno didattico </a:t>
          </a:r>
        </a:p>
      </dgm:t>
    </dgm:pt>
    <dgm:pt modelId="{CFFA2566-66BA-45CE-9E69-272D7F523CF9}" type="parTrans" cxnId="{086ED7B5-622E-470D-848C-D80FA595B5D9}">
      <dgm:prSet/>
      <dgm:spPr/>
      <dgm:t>
        <a:bodyPr/>
        <a:lstStyle/>
        <a:p>
          <a:endParaRPr lang="it-IT"/>
        </a:p>
      </dgm:t>
    </dgm:pt>
    <dgm:pt modelId="{154A9F4D-09EE-4FF3-B979-A0E23CFD1260}" type="sibTrans" cxnId="{086ED7B5-622E-470D-848C-D80FA595B5D9}">
      <dgm:prSet/>
      <dgm:spPr/>
      <dgm:t>
        <a:bodyPr/>
        <a:lstStyle/>
        <a:p>
          <a:endParaRPr lang="it-IT"/>
        </a:p>
      </dgm:t>
    </dgm:pt>
    <dgm:pt modelId="{6EA44ACA-B459-4DEF-93C4-C553A55728D5}">
      <dgm:prSet/>
      <dgm:spPr/>
      <dgm:t>
        <a:bodyPr/>
        <a:lstStyle/>
        <a:p>
          <a:r>
            <a:rPr lang="it-IT" b="1"/>
            <a:t>PEI PROVVISORIO</a:t>
          </a:r>
        </a:p>
        <a:p>
          <a:r>
            <a:rPr lang="it-IT" b="1"/>
            <a:t>VERIFICA PEI </a:t>
          </a:r>
        </a:p>
      </dgm:t>
    </dgm:pt>
    <dgm:pt modelId="{4AFD6307-1790-4F71-B9AD-77EE244410EF}" type="sibTrans" cxnId="{07C9A46D-D3FE-40FB-A157-C5B780C1E13F}">
      <dgm:prSet/>
      <dgm:spPr/>
      <dgm:t>
        <a:bodyPr/>
        <a:lstStyle/>
        <a:p>
          <a:endParaRPr lang="it-IT"/>
        </a:p>
      </dgm:t>
    </dgm:pt>
    <dgm:pt modelId="{1396F936-DBFB-465B-826B-17DEE1A4AAF2}" type="parTrans" cxnId="{07C9A46D-D3FE-40FB-A157-C5B780C1E13F}">
      <dgm:prSet/>
      <dgm:spPr/>
      <dgm:t>
        <a:bodyPr/>
        <a:lstStyle/>
        <a:p>
          <a:endParaRPr lang="it-IT"/>
        </a:p>
      </dgm:t>
    </dgm:pt>
    <dgm:pt modelId="{9E7D4BD9-81F0-4A37-9487-B0C1C6F93EA2}" type="pres">
      <dgm:prSet presAssocID="{53DD1AA2-14C9-44BF-A0A6-4EB3A65761A0}" presName="hierChild1" presStyleCnt="0">
        <dgm:presLayoutVars>
          <dgm:chPref val="1"/>
          <dgm:dir/>
          <dgm:animOne val="branch"/>
          <dgm:animLvl val="lvl"/>
          <dgm:resizeHandles/>
        </dgm:presLayoutVars>
      </dgm:prSet>
      <dgm:spPr/>
    </dgm:pt>
    <dgm:pt modelId="{18BC7276-3DB0-4899-95CA-75F37D9509F3}" type="pres">
      <dgm:prSet presAssocID="{40713D4A-E192-4DDC-9B32-3F302268D365}" presName="hierRoot1" presStyleCnt="0"/>
      <dgm:spPr/>
    </dgm:pt>
    <dgm:pt modelId="{3006F38E-5C73-46A1-947A-6A58BBD1712A}" type="pres">
      <dgm:prSet presAssocID="{40713D4A-E192-4DDC-9B32-3F302268D365}" presName="composite" presStyleCnt="0"/>
      <dgm:spPr/>
    </dgm:pt>
    <dgm:pt modelId="{DD17CD35-9ABB-4B6F-97D3-51C0AF712249}" type="pres">
      <dgm:prSet presAssocID="{40713D4A-E192-4DDC-9B32-3F302268D365}" presName="background" presStyleLbl="node0" presStyleIdx="0" presStyleCnt="1"/>
      <dgm:spPr/>
    </dgm:pt>
    <dgm:pt modelId="{7D8C40EF-C351-41FE-BA3C-3F40502565DB}" type="pres">
      <dgm:prSet presAssocID="{40713D4A-E192-4DDC-9B32-3F302268D365}" presName="text" presStyleLbl="fgAcc0" presStyleIdx="0" presStyleCnt="1">
        <dgm:presLayoutVars>
          <dgm:chPref val="3"/>
        </dgm:presLayoutVars>
      </dgm:prSet>
      <dgm:spPr/>
    </dgm:pt>
    <dgm:pt modelId="{B6F00947-5D75-45F0-B6A4-2473D5F2FE75}" type="pres">
      <dgm:prSet presAssocID="{40713D4A-E192-4DDC-9B32-3F302268D365}" presName="hierChild2" presStyleCnt="0"/>
      <dgm:spPr/>
    </dgm:pt>
    <dgm:pt modelId="{10E99DA1-45D1-4940-837D-0C866F582EAA}" type="pres">
      <dgm:prSet presAssocID="{63E7FA9A-6125-4388-86C4-020D139B9AD9}" presName="Name10" presStyleLbl="parChTrans1D2" presStyleIdx="0" presStyleCnt="4"/>
      <dgm:spPr/>
    </dgm:pt>
    <dgm:pt modelId="{2C03283C-FB17-4A39-A431-957267369587}" type="pres">
      <dgm:prSet presAssocID="{93E8EB86-4488-4799-B3CE-FF4C8BD36895}" presName="hierRoot2" presStyleCnt="0"/>
      <dgm:spPr/>
    </dgm:pt>
    <dgm:pt modelId="{51A2702C-BD52-4E9D-BDAD-750F7EEC723A}" type="pres">
      <dgm:prSet presAssocID="{93E8EB86-4488-4799-B3CE-FF4C8BD36895}" presName="composite2" presStyleCnt="0"/>
      <dgm:spPr/>
    </dgm:pt>
    <dgm:pt modelId="{06F40B6D-1A06-4C88-9397-E5A8C18F9479}" type="pres">
      <dgm:prSet presAssocID="{93E8EB86-4488-4799-B3CE-FF4C8BD36895}" presName="background2" presStyleLbl="node2" presStyleIdx="0" presStyleCnt="4"/>
      <dgm:spPr/>
    </dgm:pt>
    <dgm:pt modelId="{69DB4603-D8CE-42EB-A8C7-41E19CC24A73}" type="pres">
      <dgm:prSet presAssocID="{93E8EB86-4488-4799-B3CE-FF4C8BD36895}" presName="text2" presStyleLbl="fgAcc2" presStyleIdx="0" presStyleCnt="4">
        <dgm:presLayoutVars>
          <dgm:chPref val="3"/>
        </dgm:presLayoutVars>
      </dgm:prSet>
      <dgm:spPr/>
    </dgm:pt>
    <dgm:pt modelId="{820FB7F8-31BC-4683-B6EB-7DAF235D4E34}" type="pres">
      <dgm:prSet presAssocID="{93E8EB86-4488-4799-B3CE-FF4C8BD36895}" presName="hierChild3" presStyleCnt="0"/>
      <dgm:spPr/>
    </dgm:pt>
    <dgm:pt modelId="{562BB0B3-33E0-4B17-ADD9-39B09F15D40C}" type="pres">
      <dgm:prSet presAssocID="{4D4FE1F4-6541-4EF7-B1D4-1B0E204167BD}" presName="Name17" presStyleLbl="parChTrans1D3" presStyleIdx="0" presStyleCnt="4"/>
      <dgm:spPr/>
    </dgm:pt>
    <dgm:pt modelId="{FD3FD2B2-36D1-426E-AD43-F40113F3519D}" type="pres">
      <dgm:prSet presAssocID="{39D85DD0-128E-4A22-A869-96A68DF82502}" presName="hierRoot3" presStyleCnt="0"/>
      <dgm:spPr/>
    </dgm:pt>
    <dgm:pt modelId="{37ED2BF0-82D2-4023-ABAB-343C7CB82A7B}" type="pres">
      <dgm:prSet presAssocID="{39D85DD0-128E-4A22-A869-96A68DF82502}" presName="composite3" presStyleCnt="0"/>
      <dgm:spPr/>
    </dgm:pt>
    <dgm:pt modelId="{07951B13-EA27-4BD5-B7D1-A7E39DA22A2D}" type="pres">
      <dgm:prSet presAssocID="{39D85DD0-128E-4A22-A869-96A68DF82502}" presName="background3" presStyleLbl="node3" presStyleIdx="0" presStyleCnt="4"/>
      <dgm:spPr/>
    </dgm:pt>
    <dgm:pt modelId="{6509D74F-D92D-4FE8-B539-5C91F6D9C686}" type="pres">
      <dgm:prSet presAssocID="{39D85DD0-128E-4A22-A869-96A68DF82502}" presName="text3" presStyleLbl="fgAcc3" presStyleIdx="0" presStyleCnt="4">
        <dgm:presLayoutVars>
          <dgm:chPref val="3"/>
        </dgm:presLayoutVars>
      </dgm:prSet>
      <dgm:spPr/>
    </dgm:pt>
    <dgm:pt modelId="{413975E9-48F7-457E-9B5D-10376F22A53F}" type="pres">
      <dgm:prSet presAssocID="{39D85DD0-128E-4A22-A869-96A68DF82502}" presName="hierChild4" presStyleCnt="0"/>
      <dgm:spPr/>
    </dgm:pt>
    <dgm:pt modelId="{F881A3B4-D567-4A48-A099-7F1B912727CC}" type="pres">
      <dgm:prSet presAssocID="{CFFA2566-66BA-45CE-9E69-272D7F523CF9}" presName="Name23" presStyleLbl="parChTrans1D4" presStyleIdx="0" presStyleCnt="2"/>
      <dgm:spPr/>
    </dgm:pt>
    <dgm:pt modelId="{AB2013FF-6E8E-4FC6-8584-B867B3394D79}" type="pres">
      <dgm:prSet presAssocID="{E6273F04-AD94-4E8E-A426-8A159295C4D5}" presName="hierRoot4" presStyleCnt="0"/>
      <dgm:spPr/>
    </dgm:pt>
    <dgm:pt modelId="{59AD4CB1-5214-4369-82BB-11660F41B241}" type="pres">
      <dgm:prSet presAssocID="{E6273F04-AD94-4E8E-A426-8A159295C4D5}" presName="composite4" presStyleCnt="0"/>
      <dgm:spPr/>
    </dgm:pt>
    <dgm:pt modelId="{43D9D84F-360C-4F9F-A72C-512647FE0589}" type="pres">
      <dgm:prSet presAssocID="{E6273F04-AD94-4E8E-A426-8A159295C4D5}" presName="background4" presStyleLbl="node4" presStyleIdx="0" presStyleCnt="2"/>
      <dgm:spPr/>
    </dgm:pt>
    <dgm:pt modelId="{3395A0EA-D1D3-4C21-A370-4E30B5A0BCED}" type="pres">
      <dgm:prSet presAssocID="{E6273F04-AD94-4E8E-A426-8A159295C4D5}" presName="text4" presStyleLbl="fgAcc4" presStyleIdx="0" presStyleCnt="2">
        <dgm:presLayoutVars>
          <dgm:chPref val="3"/>
        </dgm:presLayoutVars>
      </dgm:prSet>
      <dgm:spPr/>
    </dgm:pt>
    <dgm:pt modelId="{1B91DB8F-4255-493E-9DAF-36391E9939B8}" type="pres">
      <dgm:prSet presAssocID="{E6273F04-AD94-4E8E-A426-8A159295C4D5}" presName="hierChild5" presStyleCnt="0"/>
      <dgm:spPr/>
    </dgm:pt>
    <dgm:pt modelId="{DDD01663-B9FE-4336-8400-63B12A4AB2C1}" type="pres">
      <dgm:prSet presAssocID="{A708D48B-9946-46CD-A207-BB83512E8ED2}" presName="Name10" presStyleLbl="parChTrans1D2" presStyleIdx="1" presStyleCnt="4"/>
      <dgm:spPr/>
    </dgm:pt>
    <dgm:pt modelId="{65472D1C-D701-4C7D-BD37-1DED1A8C0384}" type="pres">
      <dgm:prSet presAssocID="{2C9474BB-0521-4A81-A6A7-6128E9CF9A2C}" presName="hierRoot2" presStyleCnt="0"/>
      <dgm:spPr/>
    </dgm:pt>
    <dgm:pt modelId="{E1E47328-40CA-4F96-86E8-03C97FCA621E}" type="pres">
      <dgm:prSet presAssocID="{2C9474BB-0521-4A81-A6A7-6128E9CF9A2C}" presName="composite2" presStyleCnt="0"/>
      <dgm:spPr/>
    </dgm:pt>
    <dgm:pt modelId="{3D6E2F13-3BBE-436F-A86A-D5FD11BF7809}" type="pres">
      <dgm:prSet presAssocID="{2C9474BB-0521-4A81-A6A7-6128E9CF9A2C}" presName="background2" presStyleLbl="node2" presStyleIdx="1" presStyleCnt="4"/>
      <dgm:spPr/>
    </dgm:pt>
    <dgm:pt modelId="{5817C53A-4592-42E5-A730-BC1B5B22B192}" type="pres">
      <dgm:prSet presAssocID="{2C9474BB-0521-4A81-A6A7-6128E9CF9A2C}" presName="text2" presStyleLbl="fgAcc2" presStyleIdx="1" presStyleCnt="4">
        <dgm:presLayoutVars>
          <dgm:chPref val="3"/>
        </dgm:presLayoutVars>
      </dgm:prSet>
      <dgm:spPr/>
    </dgm:pt>
    <dgm:pt modelId="{9D1C2AE6-9B80-4ECD-A7B8-A8981A7D795E}" type="pres">
      <dgm:prSet presAssocID="{2C9474BB-0521-4A81-A6A7-6128E9CF9A2C}" presName="hierChild3" presStyleCnt="0"/>
      <dgm:spPr/>
    </dgm:pt>
    <dgm:pt modelId="{EE1AB555-72B2-4AAC-AF10-4032CAAD41BA}" type="pres">
      <dgm:prSet presAssocID="{146E6BB7-6128-48FC-8286-1E86EA4D6580}" presName="Name17" presStyleLbl="parChTrans1D3" presStyleIdx="1" presStyleCnt="4"/>
      <dgm:spPr/>
    </dgm:pt>
    <dgm:pt modelId="{6BFB5B8E-87AF-43B8-AAAA-CB2A1B314932}" type="pres">
      <dgm:prSet presAssocID="{434C84C1-89DB-4E7E-BF81-1D56CF486096}" presName="hierRoot3" presStyleCnt="0"/>
      <dgm:spPr/>
    </dgm:pt>
    <dgm:pt modelId="{F4F65D9B-6F97-4B00-92B6-EFC380B15F83}" type="pres">
      <dgm:prSet presAssocID="{434C84C1-89DB-4E7E-BF81-1D56CF486096}" presName="composite3" presStyleCnt="0"/>
      <dgm:spPr/>
    </dgm:pt>
    <dgm:pt modelId="{AB71190B-6AB0-47BC-9B48-FE2931076F74}" type="pres">
      <dgm:prSet presAssocID="{434C84C1-89DB-4E7E-BF81-1D56CF486096}" presName="background3" presStyleLbl="node3" presStyleIdx="1" presStyleCnt="4"/>
      <dgm:spPr/>
    </dgm:pt>
    <dgm:pt modelId="{2311219F-A9D6-440D-99F3-9602E547D89B}" type="pres">
      <dgm:prSet presAssocID="{434C84C1-89DB-4E7E-BF81-1D56CF486096}" presName="text3" presStyleLbl="fgAcc3" presStyleIdx="1" presStyleCnt="4" custScaleY="150074">
        <dgm:presLayoutVars>
          <dgm:chPref val="3"/>
        </dgm:presLayoutVars>
      </dgm:prSet>
      <dgm:spPr/>
    </dgm:pt>
    <dgm:pt modelId="{3147DCD8-82EA-4A2E-ACEB-E1B3BB7BB9E1}" type="pres">
      <dgm:prSet presAssocID="{434C84C1-89DB-4E7E-BF81-1D56CF486096}" presName="hierChild4" presStyleCnt="0"/>
      <dgm:spPr/>
    </dgm:pt>
    <dgm:pt modelId="{22EFF555-9AE3-491A-8BDC-6896253631F0}" type="pres">
      <dgm:prSet presAssocID="{A28B2D55-B981-4304-A3CC-0A9149A4B038}" presName="Name17" presStyleLbl="parChTrans1D3" presStyleIdx="2" presStyleCnt="4"/>
      <dgm:spPr/>
    </dgm:pt>
    <dgm:pt modelId="{9042F000-A896-4839-A7DD-4734EEA54A95}" type="pres">
      <dgm:prSet presAssocID="{E30B793E-0050-4A77-88F9-A77DE3EBB698}" presName="hierRoot3" presStyleCnt="0"/>
      <dgm:spPr/>
    </dgm:pt>
    <dgm:pt modelId="{18D90B18-1C99-4AC3-A415-058446499196}" type="pres">
      <dgm:prSet presAssocID="{E30B793E-0050-4A77-88F9-A77DE3EBB698}" presName="composite3" presStyleCnt="0"/>
      <dgm:spPr/>
    </dgm:pt>
    <dgm:pt modelId="{3CF6DBB0-C0F5-40DB-B902-9449367C2C14}" type="pres">
      <dgm:prSet presAssocID="{E30B793E-0050-4A77-88F9-A77DE3EBB698}" presName="background3" presStyleLbl="node3" presStyleIdx="2" presStyleCnt="4"/>
      <dgm:spPr/>
    </dgm:pt>
    <dgm:pt modelId="{E0547212-3894-4154-A45E-D897939A98B2}" type="pres">
      <dgm:prSet presAssocID="{E30B793E-0050-4A77-88F9-A77DE3EBB698}" presName="text3" presStyleLbl="fgAcc3" presStyleIdx="2" presStyleCnt="4" custScaleX="118819" custScaleY="137419">
        <dgm:presLayoutVars>
          <dgm:chPref val="3"/>
        </dgm:presLayoutVars>
      </dgm:prSet>
      <dgm:spPr/>
    </dgm:pt>
    <dgm:pt modelId="{3EBCE661-BBDB-4218-9253-77140F24502B}" type="pres">
      <dgm:prSet presAssocID="{E30B793E-0050-4A77-88F9-A77DE3EBB698}" presName="hierChild4" presStyleCnt="0"/>
      <dgm:spPr/>
    </dgm:pt>
    <dgm:pt modelId="{2E6AA3F9-2F3E-4CFD-9C87-5952F5BE181E}" type="pres">
      <dgm:prSet presAssocID="{057C3792-501C-415C-8745-E4BBB8F89697}" presName="Name23" presStyleLbl="parChTrans1D4" presStyleIdx="1" presStyleCnt="2"/>
      <dgm:spPr/>
    </dgm:pt>
    <dgm:pt modelId="{E1A8D0A1-9548-4D25-B2BA-86DA604F8346}" type="pres">
      <dgm:prSet presAssocID="{3C95C3D3-9AC6-4627-A968-CE89D5172CD0}" presName="hierRoot4" presStyleCnt="0"/>
      <dgm:spPr/>
    </dgm:pt>
    <dgm:pt modelId="{C5A35D1B-5E7E-4C7F-946F-1E12CB34BA61}" type="pres">
      <dgm:prSet presAssocID="{3C95C3D3-9AC6-4627-A968-CE89D5172CD0}" presName="composite4" presStyleCnt="0"/>
      <dgm:spPr/>
    </dgm:pt>
    <dgm:pt modelId="{E5E80C20-FAF6-4EA6-9D46-9DB3074ED788}" type="pres">
      <dgm:prSet presAssocID="{3C95C3D3-9AC6-4627-A968-CE89D5172CD0}" presName="background4" presStyleLbl="node4" presStyleIdx="1" presStyleCnt="2"/>
      <dgm:spPr/>
    </dgm:pt>
    <dgm:pt modelId="{A59129D4-ADDF-4904-9CB8-67E7255B9C34}" type="pres">
      <dgm:prSet presAssocID="{3C95C3D3-9AC6-4627-A968-CE89D5172CD0}" presName="text4" presStyleLbl="fgAcc4" presStyleIdx="1" presStyleCnt="2" custScaleX="136863">
        <dgm:presLayoutVars>
          <dgm:chPref val="3"/>
        </dgm:presLayoutVars>
      </dgm:prSet>
      <dgm:spPr/>
    </dgm:pt>
    <dgm:pt modelId="{4DAACFAA-937F-4CB5-8D75-23A026A7301E}" type="pres">
      <dgm:prSet presAssocID="{3C95C3D3-9AC6-4627-A968-CE89D5172CD0}" presName="hierChild5" presStyleCnt="0"/>
      <dgm:spPr/>
    </dgm:pt>
    <dgm:pt modelId="{5CE4F67D-428C-4BDB-BA43-5AF851593C98}" type="pres">
      <dgm:prSet presAssocID="{2B7B6391-6D8D-4BE4-BFE6-97AC05A7C65D}" presName="Name10" presStyleLbl="parChTrans1D2" presStyleIdx="2" presStyleCnt="4"/>
      <dgm:spPr/>
    </dgm:pt>
    <dgm:pt modelId="{894E4EA1-AD67-48CB-B3C2-ED02F08E91B1}" type="pres">
      <dgm:prSet presAssocID="{2DC82AB9-E504-49B6-855C-46633F43FB70}" presName="hierRoot2" presStyleCnt="0"/>
      <dgm:spPr/>
    </dgm:pt>
    <dgm:pt modelId="{EAA1ACA6-109C-4499-8A03-5D1379B420AA}" type="pres">
      <dgm:prSet presAssocID="{2DC82AB9-E504-49B6-855C-46633F43FB70}" presName="composite2" presStyleCnt="0"/>
      <dgm:spPr/>
    </dgm:pt>
    <dgm:pt modelId="{F01BCA9C-23E0-4544-ADD1-0EB56F23F90E}" type="pres">
      <dgm:prSet presAssocID="{2DC82AB9-E504-49B6-855C-46633F43FB70}" presName="background2" presStyleLbl="node2" presStyleIdx="2" presStyleCnt="4"/>
      <dgm:spPr/>
    </dgm:pt>
    <dgm:pt modelId="{3DC4F318-441B-4E9D-84F8-96A17B5D85EB}" type="pres">
      <dgm:prSet presAssocID="{2DC82AB9-E504-49B6-855C-46633F43FB70}" presName="text2" presStyleLbl="fgAcc2" presStyleIdx="2" presStyleCnt="4">
        <dgm:presLayoutVars>
          <dgm:chPref val="3"/>
        </dgm:presLayoutVars>
      </dgm:prSet>
      <dgm:spPr/>
    </dgm:pt>
    <dgm:pt modelId="{3DDC4873-43E8-42FE-9C40-0C51C0DAE09D}" type="pres">
      <dgm:prSet presAssocID="{2DC82AB9-E504-49B6-855C-46633F43FB70}" presName="hierChild3" presStyleCnt="0"/>
      <dgm:spPr/>
    </dgm:pt>
    <dgm:pt modelId="{22737849-9EFF-4528-8DAE-20F8557138B5}" type="pres">
      <dgm:prSet presAssocID="{5F12B96F-F73C-4D8C-B78E-3DA8C44F150B}" presName="Name17" presStyleLbl="parChTrans1D3" presStyleIdx="3" presStyleCnt="4"/>
      <dgm:spPr/>
    </dgm:pt>
    <dgm:pt modelId="{22CD0BD6-10CE-4CA7-8ADC-2DD2FA9FBFCC}" type="pres">
      <dgm:prSet presAssocID="{94CB564D-C777-4C78-B207-ACE47BC23382}" presName="hierRoot3" presStyleCnt="0"/>
      <dgm:spPr/>
    </dgm:pt>
    <dgm:pt modelId="{BC25E5C6-DE12-4A8E-8170-59166CAEB674}" type="pres">
      <dgm:prSet presAssocID="{94CB564D-C777-4C78-B207-ACE47BC23382}" presName="composite3" presStyleCnt="0"/>
      <dgm:spPr/>
    </dgm:pt>
    <dgm:pt modelId="{A827558E-9D46-4548-B2FA-028F20F9012F}" type="pres">
      <dgm:prSet presAssocID="{94CB564D-C777-4C78-B207-ACE47BC23382}" presName="background3" presStyleLbl="node3" presStyleIdx="3" presStyleCnt="4"/>
      <dgm:spPr/>
    </dgm:pt>
    <dgm:pt modelId="{2E3ABA2F-B98E-460F-8FE5-6AFF92607C41}" type="pres">
      <dgm:prSet presAssocID="{94CB564D-C777-4C78-B207-ACE47BC23382}" presName="text3" presStyleLbl="fgAcc3" presStyleIdx="3" presStyleCnt="4">
        <dgm:presLayoutVars>
          <dgm:chPref val="3"/>
        </dgm:presLayoutVars>
      </dgm:prSet>
      <dgm:spPr/>
    </dgm:pt>
    <dgm:pt modelId="{EA6BE71A-3A78-40D7-A35B-D958BE74FA74}" type="pres">
      <dgm:prSet presAssocID="{94CB564D-C777-4C78-B207-ACE47BC23382}" presName="hierChild4" presStyleCnt="0"/>
      <dgm:spPr/>
    </dgm:pt>
    <dgm:pt modelId="{82D9295C-E4F9-4457-A335-19B6EDF9CB05}" type="pres">
      <dgm:prSet presAssocID="{1396F936-DBFB-465B-826B-17DEE1A4AAF2}" presName="Name10" presStyleLbl="parChTrans1D2" presStyleIdx="3" presStyleCnt="4"/>
      <dgm:spPr/>
    </dgm:pt>
    <dgm:pt modelId="{BB401B25-4238-41B9-9421-81A6877A694A}" type="pres">
      <dgm:prSet presAssocID="{6EA44ACA-B459-4DEF-93C4-C553A55728D5}" presName="hierRoot2" presStyleCnt="0"/>
      <dgm:spPr/>
    </dgm:pt>
    <dgm:pt modelId="{319D5AC8-F8A4-4BAF-AADC-9D4F61FE3540}" type="pres">
      <dgm:prSet presAssocID="{6EA44ACA-B459-4DEF-93C4-C553A55728D5}" presName="composite2" presStyleCnt="0"/>
      <dgm:spPr/>
    </dgm:pt>
    <dgm:pt modelId="{BAC7C26D-C5F2-49B7-8449-0F5C9AA7CECE}" type="pres">
      <dgm:prSet presAssocID="{6EA44ACA-B459-4DEF-93C4-C553A55728D5}" presName="background2" presStyleLbl="node2" presStyleIdx="3" presStyleCnt="4"/>
      <dgm:spPr/>
    </dgm:pt>
    <dgm:pt modelId="{AFDACAE6-3F34-4E0E-BAD0-F6766009BCD8}" type="pres">
      <dgm:prSet presAssocID="{6EA44ACA-B459-4DEF-93C4-C553A55728D5}" presName="text2" presStyleLbl="fgAcc2" presStyleIdx="3" presStyleCnt="4">
        <dgm:presLayoutVars>
          <dgm:chPref val="3"/>
        </dgm:presLayoutVars>
      </dgm:prSet>
      <dgm:spPr/>
    </dgm:pt>
    <dgm:pt modelId="{62C9FB35-3AB8-4EE5-A435-48C22CEFEE56}" type="pres">
      <dgm:prSet presAssocID="{6EA44ACA-B459-4DEF-93C4-C553A55728D5}" presName="hierChild3" presStyleCnt="0"/>
      <dgm:spPr/>
    </dgm:pt>
  </dgm:ptLst>
  <dgm:cxnLst>
    <dgm:cxn modelId="{8DF1EB0A-BD9A-4D82-82E8-9687052F32B7}" srcId="{40713D4A-E192-4DDC-9B32-3F302268D365}" destId="{2DC82AB9-E504-49B6-855C-46633F43FB70}" srcOrd="2" destOrd="0" parTransId="{2B7B6391-6D8D-4BE4-BFE6-97AC05A7C65D}" sibTransId="{58191F9D-BCB8-47DD-B7AD-13C0CF049783}"/>
    <dgm:cxn modelId="{6DC5200B-F632-463C-B1D1-7C00E6C5F863}" type="presOf" srcId="{E6273F04-AD94-4E8E-A426-8A159295C4D5}" destId="{3395A0EA-D1D3-4C21-A370-4E30B5A0BCED}" srcOrd="0" destOrd="0" presId="urn:microsoft.com/office/officeart/2005/8/layout/hierarchy1"/>
    <dgm:cxn modelId="{111A530B-F045-440E-B343-070A45C2C70E}" srcId="{93E8EB86-4488-4799-B3CE-FF4C8BD36895}" destId="{39D85DD0-128E-4A22-A869-96A68DF82502}" srcOrd="0" destOrd="0" parTransId="{4D4FE1F4-6541-4EF7-B1D4-1B0E204167BD}" sibTransId="{FF6D7A49-B295-416B-AFB7-004B5EFFFC49}"/>
    <dgm:cxn modelId="{E841B60F-0B9A-45E6-BE53-DE990904C445}" type="presOf" srcId="{2C9474BB-0521-4A81-A6A7-6128E9CF9A2C}" destId="{5817C53A-4592-42E5-A730-BC1B5B22B192}" srcOrd="0" destOrd="0" presId="urn:microsoft.com/office/officeart/2005/8/layout/hierarchy1"/>
    <dgm:cxn modelId="{460D0813-8C79-4256-BFA6-128262EABC17}" type="presOf" srcId="{2DC82AB9-E504-49B6-855C-46633F43FB70}" destId="{3DC4F318-441B-4E9D-84F8-96A17B5D85EB}" srcOrd="0" destOrd="0" presId="urn:microsoft.com/office/officeart/2005/8/layout/hierarchy1"/>
    <dgm:cxn modelId="{AD0E251D-65B9-413C-8297-BFF6443901DF}" type="presOf" srcId="{63E7FA9A-6125-4388-86C4-020D139B9AD9}" destId="{10E99DA1-45D1-4940-837D-0C866F582EAA}" srcOrd="0" destOrd="0" presId="urn:microsoft.com/office/officeart/2005/8/layout/hierarchy1"/>
    <dgm:cxn modelId="{9A020329-3267-43C7-914B-59671BFB7A66}" type="presOf" srcId="{39D85DD0-128E-4A22-A869-96A68DF82502}" destId="{6509D74F-D92D-4FE8-B539-5C91F6D9C686}" srcOrd="0" destOrd="0" presId="urn:microsoft.com/office/officeart/2005/8/layout/hierarchy1"/>
    <dgm:cxn modelId="{6CDC6429-8E55-41C7-A450-C97104CCD278}" srcId="{2DC82AB9-E504-49B6-855C-46633F43FB70}" destId="{94CB564D-C777-4C78-B207-ACE47BC23382}" srcOrd="0" destOrd="0" parTransId="{5F12B96F-F73C-4D8C-B78E-3DA8C44F150B}" sibTransId="{AB450BF8-1BB1-4D9E-BCC9-CAAD1A3BB1F6}"/>
    <dgm:cxn modelId="{33019029-7DCD-440C-904E-59ADAC206BDD}" type="presOf" srcId="{1396F936-DBFB-465B-826B-17DEE1A4AAF2}" destId="{82D9295C-E4F9-4457-A335-19B6EDF9CB05}" srcOrd="0" destOrd="0" presId="urn:microsoft.com/office/officeart/2005/8/layout/hierarchy1"/>
    <dgm:cxn modelId="{0D36233B-4CAD-46B8-BD0E-8C8A0243DEE3}" type="presOf" srcId="{6EA44ACA-B459-4DEF-93C4-C553A55728D5}" destId="{AFDACAE6-3F34-4E0E-BAD0-F6766009BCD8}" srcOrd="0" destOrd="0" presId="urn:microsoft.com/office/officeart/2005/8/layout/hierarchy1"/>
    <dgm:cxn modelId="{2626EA43-B47D-415C-89AE-5EF70ACCF515}" type="presOf" srcId="{94CB564D-C777-4C78-B207-ACE47BC23382}" destId="{2E3ABA2F-B98E-460F-8FE5-6AFF92607C41}" srcOrd="0" destOrd="0" presId="urn:microsoft.com/office/officeart/2005/8/layout/hierarchy1"/>
    <dgm:cxn modelId="{31E37046-D30A-46D5-B542-8C147B590F54}" type="presOf" srcId="{3C95C3D3-9AC6-4627-A968-CE89D5172CD0}" destId="{A59129D4-ADDF-4904-9CB8-67E7255B9C34}" srcOrd="0" destOrd="0" presId="urn:microsoft.com/office/officeart/2005/8/layout/hierarchy1"/>
    <dgm:cxn modelId="{D5EAAB49-C588-4900-8634-CED629276201}" type="presOf" srcId="{A28B2D55-B981-4304-A3CC-0A9149A4B038}" destId="{22EFF555-9AE3-491A-8BDC-6896253631F0}" srcOrd="0" destOrd="0" presId="urn:microsoft.com/office/officeart/2005/8/layout/hierarchy1"/>
    <dgm:cxn modelId="{07C9A46D-D3FE-40FB-A157-C5B780C1E13F}" srcId="{40713D4A-E192-4DDC-9B32-3F302268D365}" destId="{6EA44ACA-B459-4DEF-93C4-C553A55728D5}" srcOrd="3" destOrd="0" parTransId="{1396F936-DBFB-465B-826B-17DEE1A4AAF2}" sibTransId="{4AFD6307-1790-4F71-B9AD-77EE244410EF}"/>
    <dgm:cxn modelId="{AA94D150-3133-484A-B406-4F30CF4BA965}" type="presOf" srcId="{4D4FE1F4-6541-4EF7-B1D4-1B0E204167BD}" destId="{562BB0B3-33E0-4B17-ADD9-39B09F15D40C}" srcOrd="0" destOrd="0" presId="urn:microsoft.com/office/officeart/2005/8/layout/hierarchy1"/>
    <dgm:cxn modelId="{510A8772-2B0C-48AF-B95E-7AB8DE27BEF8}" type="presOf" srcId="{146E6BB7-6128-48FC-8286-1E86EA4D6580}" destId="{EE1AB555-72B2-4AAC-AF10-4032CAAD41BA}" srcOrd="0" destOrd="0" presId="urn:microsoft.com/office/officeart/2005/8/layout/hierarchy1"/>
    <dgm:cxn modelId="{6901F372-6246-43BA-B44B-384E2689C0E4}" type="presOf" srcId="{CFFA2566-66BA-45CE-9E69-272D7F523CF9}" destId="{F881A3B4-D567-4A48-A099-7F1B912727CC}" srcOrd="0" destOrd="0" presId="urn:microsoft.com/office/officeart/2005/8/layout/hierarchy1"/>
    <dgm:cxn modelId="{CFA6CD56-971F-475E-8422-D45F78DCEDD7}" srcId="{2C9474BB-0521-4A81-A6A7-6128E9CF9A2C}" destId="{E30B793E-0050-4A77-88F9-A77DE3EBB698}" srcOrd="1" destOrd="0" parTransId="{A28B2D55-B981-4304-A3CC-0A9149A4B038}" sibTransId="{62D48D4F-2684-4AC5-99EA-1900B597DDE2}"/>
    <dgm:cxn modelId="{33C46F80-9188-4B90-8E9D-B40BCE25CA66}" srcId="{40713D4A-E192-4DDC-9B32-3F302268D365}" destId="{93E8EB86-4488-4799-B3CE-FF4C8BD36895}" srcOrd="0" destOrd="0" parTransId="{63E7FA9A-6125-4388-86C4-020D139B9AD9}" sibTransId="{79112B3D-C670-4A1C-9D25-702727BA2BC2}"/>
    <dgm:cxn modelId="{34774C8A-9728-4F8F-B2A2-D7B6025C8955}" srcId="{E30B793E-0050-4A77-88F9-A77DE3EBB698}" destId="{3C95C3D3-9AC6-4627-A968-CE89D5172CD0}" srcOrd="0" destOrd="0" parTransId="{057C3792-501C-415C-8745-E4BBB8F89697}" sibTransId="{0E3D436F-60FD-4873-B1E4-599868B1B09D}"/>
    <dgm:cxn modelId="{358FB58D-B9CC-46C9-AF3F-3B48E99F4D3E}" type="presOf" srcId="{40713D4A-E192-4DDC-9B32-3F302268D365}" destId="{7D8C40EF-C351-41FE-BA3C-3F40502565DB}" srcOrd="0" destOrd="0" presId="urn:microsoft.com/office/officeart/2005/8/layout/hierarchy1"/>
    <dgm:cxn modelId="{7D15A09D-BBF8-49DB-B4F0-269A39C3A21B}" type="presOf" srcId="{434C84C1-89DB-4E7E-BF81-1D56CF486096}" destId="{2311219F-A9D6-440D-99F3-9602E547D89B}" srcOrd="0" destOrd="0" presId="urn:microsoft.com/office/officeart/2005/8/layout/hierarchy1"/>
    <dgm:cxn modelId="{9D0231A3-181A-429E-9B52-155FB1FB035F}" type="presOf" srcId="{53DD1AA2-14C9-44BF-A0A6-4EB3A65761A0}" destId="{9E7D4BD9-81F0-4A37-9487-B0C1C6F93EA2}" srcOrd="0" destOrd="0" presId="urn:microsoft.com/office/officeart/2005/8/layout/hierarchy1"/>
    <dgm:cxn modelId="{D10AC1A4-6CE6-450A-9586-5A31254AB6B2}" srcId="{2C9474BB-0521-4A81-A6A7-6128E9CF9A2C}" destId="{434C84C1-89DB-4E7E-BF81-1D56CF486096}" srcOrd="0" destOrd="0" parTransId="{146E6BB7-6128-48FC-8286-1E86EA4D6580}" sibTransId="{0DB70A1E-B2AA-4891-9151-84CFF319C93A}"/>
    <dgm:cxn modelId="{97F9ECAD-1546-4070-A873-9EC08143A004}" srcId="{53DD1AA2-14C9-44BF-A0A6-4EB3A65761A0}" destId="{40713D4A-E192-4DDC-9B32-3F302268D365}" srcOrd="0" destOrd="0" parTransId="{63723BC8-3B7B-46F1-B0FE-6AC50292EDDE}" sibTransId="{778A5A14-386D-4EBD-9A07-5476C165092D}"/>
    <dgm:cxn modelId="{AC82B6AE-D1D0-45E4-8B8F-666509A4D91C}" srcId="{40713D4A-E192-4DDC-9B32-3F302268D365}" destId="{2C9474BB-0521-4A81-A6A7-6128E9CF9A2C}" srcOrd="1" destOrd="0" parTransId="{A708D48B-9946-46CD-A207-BB83512E8ED2}" sibTransId="{FC6D925D-0554-464C-8133-CF178467207E}"/>
    <dgm:cxn modelId="{C4360CB1-F4E1-4E2F-A429-F798A9891430}" type="presOf" srcId="{2B7B6391-6D8D-4BE4-BFE6-97AC05A7C65D}" destId="{5CE4F67D-428C-4BDB-BA43-5AF851593C98}" srcOrd="0" destOrd="0" presId="urn:microsoft.com/office/officeart/2005/8/layout/hierarchy1"/>
    <dgm:cxn modelId="{086ED7B5-622E-470D-848C-D80FA595B5D9}" srcId="{39D85DD0-128E-4A22-A869-96A68DF82502}" destId="{E6273F04-AD94-4E8E-A426-8A159295C4D5}" srcOrd="0" destOrd="0" parTransId="{CFFA2566-66BA-45CE-9E69-272D7F523CF9}" sibTransId="{154A9F4D-09EE-4FF3-B979-A0E23CFD1260}"/>
    <dgm:cxn modelId="{ED6605BB-27E9-4A43-B0DE-CCC37E640D81}" type="presOf" srcId="{E30B793E-0050-4A77-88F9-A77DE3EBB698}" destId="{E0547212-3894-4154-A45E-D897939A98B2}" srcOrd="0" destOrd="0" presId="urn:microsoft.com/office/officeart/2005/8/layout/hierarchy1"/>
    <dgm:cxn modelId="{67A6E1CB-DCED-4B3B-AB69-3C09341FBE27}" type="presOf" srcId="{A708D48B-9946-46CD-A207-BB83512E8ED2}" destId="{DDD01663-B9FE-4336-8400-63B12A4AB2C1}" srcOrd="0" destOrd="0" presId="urn:microsoft.com/office/officeart/2005/8/layout/hierarchy1"/>
    <dgm:cxn modelId="{0DFB3CDC-9F56-49D2-8566-203B0BF5D567}" type="presOf" srcId="{93E8EB86-4488-4799-B3CE-FF4C8BD36895}" destId="{69DB4603-D8CE-42EB-A8C7-41E19CC24A73}" srcOrd="0" destOrd="0" presId="urn:microsoft.com/office/officeart/2005/8/layout/hierarchy1"/>
    <dgm:cxn modelId="{B361A0E0-3008-45BA-B88E-8A0011767CAC}" type="presOf" srcId="{057C3792-501C-415C-8745-E4BBB8F89697}" destId="{2E6AA3F9-2F3E-4CFD-9C87-5952F5BE181E}" srcOrd="0" destOrd="0" presId="urn:microsoft.com/office/officeart/2005/8/layout/hierarchy1"/>
    <dgm:cxn modelId="{5CB088EB-2764-4FFF-92C2-A6A7FE3D33DC}" type="presOf" srcId="{5F12B96F-F73C-4D8C-B78E-3DA8C44F150B}" destId="{22737849-9EFF-4528-8DAE-20F8557138B5}" srcOrd="0" destOrd="0" presId="urn:microsoft.com/office/officeart/2005/8/layout/hierarchy1"/>
    <dgm:cxn modelId="{A1D1C846-A9D7-41B3-B53F-CE41CA9794DB}" type="presParOf" srcId="{9E7D4BD9-81F0-4A37-9487-B0C1C6F93EA2}" destId="{18BC7276-3DB0-4899-95CA-75F37D9509F3}" srcOrd="0" destOrd="0" presId="urn:microsoft.com/office/officeart/2005/8/layout/hierarchy1"/>
    <dgm:cxn modelId="{00F52092-08B5-4520-9472-80E5617824F2}" type="presParOf" srcId="{18BC7276-3DB0-4899-95CA-75F37D9509F3}" destId="{3006F38E-5C73-46A1-947A-6A58BBD1712A}" srcOrd="0" destOrd="0" presId="urn:microsoft.com/office/officeart/2005/8/layout/hierarchy1"/>
    <dgm:cxn modelId="{B0C45290-F415-41A4-BA7C-91CD6C888832}" type="presParOf" srcId="{3006F38E-5C73-46A1-947A-6A58BBD1712A}" destId="{DD17CD35-9ABB-4B6F-97D3-51C0AF712249}" srcOrd="0" destOrd="0" presId="urn:microsoft.com/office/officeart/2005/8/layout/hierarchy1"/>
    <dgm:cxn modelId="{46426F5C-4078-42B4-BC78-23DD2A159027}" type="presParOf" srcId="{3006F38E-5C73-46A1-947A-6A58BBD1712A}" destId="{7D8C40EF-C351-41FE-BA3C-3F40502565DB}" srcOrd="1" destOrd="0" presId="urn:microsoft.com/office/officeart/2005/8/layout/hierarchy1"/>
    <dgm:cxn modelId="{3BC76FA1-C6CF-404D-974C-A3F50A32EF24}" type="presParOf" srcId="{18BC7276-3DB0-4899-95CA-75F37D9509F3}" destId="{B6F00947-5D75-45F0-B6A4-2473D5F2FE75}" srcOrd="1" destOrd="0" presId="urn:microsoft.com/office/officeart/2005/8/layout/hierarchy1"/>
    <dgm:cxn modelId="{C708C59F-70CF-45BA-96A7-E600EBE3171C}" type="presParOf" srcId="{B6F00947-5D75-45F0-B6A4-2473D5F2FE75}" destId="{10E99DA1-45D1-4940-837D-0C866F582EAA}" srcOrd="0" destOrd="0" presId="urn:microsoft.com/office/officeart/2005/8/layout/hierarchy1"/>
    <dgm:cxn modelId="{69F464E6-01C3-48C6-99B1-BAD138A9CC02}" type="presParOf" srcId="{B6F00947-5D75-45F0-B6A4-2473D5F2FE75}" destId="{2C03283C-FB17-4A39-A431-957267369587}" srcOrd="1" destOrd="0" presId="urn:microsoft.com/office/officeart/2005/8/layout/hierarchy1"/>
    <dgm:cxn modelId="{6712A177-A78B-4D60-AB67-010D1E6FDE21}" type="presParOf" srcId="{2C03283C-FB17-4A39-A431-957267369587}" destId="{51A2702C-BD52-4E9D-BDAD-750F7EEC723A}" srcOrd="0" destOrd="0" presId="urn:microsoft.com/office/officeart/2005/8/layout/hierarchy1"/>
    <dgm:cxn modelId="{CDE738CA-35FA-4A62-8B28-EB2763F7024A}" type="presParOf" srcId="{51A2702C-BD52-4E9D-BDAD-750F7EEC723A}" destId="{06F40B6D-1A06-4C88-9397-E5A8C18F9479}" srcOrd="0" destOrd="0" presId="urn:microsoft.com/office/officeart/2005/8/layout/hierarchy1"/>
    <dgm:cxn modelId="{F727C613-7EAC-474F-A06D-47883DB51453}" type="presParOf" srcId="{51A2702C-BD52-4E9D-BDAD-750F7EEC723A}" destId="{69DB4603-D8CE-42EB-A8C7-41E19CC24A73}" srcOrd="1" destOrd="0" presId="urn:microsoft.com/office/officeart/2005/8/layout/hierarchy1"/>
    <dgm:cxn modelId="{19A46480-1BF1-4178-95F3-3E29C13C3873}" type="presParOf" srcId="{2C03283C-FB17-4A39-A431-957267369587}" destId="{820FB7F8-31BC-4683-B6EB-7DAF235D4E34}" srcOrd="1" destOrd="0" presId="urn:microsoft.com/office/officeart/2005/8/layout/hierarchy1"/>
    <dgm:cxn modelId="{8F7A0050-D156-41E5-94F4-42D1F3254153}" type="presParOf" srcId="{820FB7F8-31BC-4683-B6EB-7DAF235D4E34}" destId="{562BB0B3-33E0-4B17-ADD9-39B09F15D40C}" srcOrd="0" destOrd="0" presId="urn:microsoft.com/office/officeart/2005/8/layout/hierarchy1"/>
    <dgm:cxn modelId="{60D6D45E-0D50-43F6-AC30-9D0A67D0E54B}" type="presParOf" srcId="{820FB7F8-31BC-4683-B6EB-7DAF235D4E34}" destId="{FD3FD2B2-36D1-426E-AD43-F40113F3519D}" srcOrd="1" destOrd="0" presId="urn:microsoft.com/office/officeart/2005/8/layout/hierarchy1"/>
    <dgm:cxn modelId="{BED9F707-00C2-4370-AE39-9F9896256000}" type="presParOf" srcId="{FD3FD2B2-36D1-426E-AD43-F40113F3519D}" destId="{37ED2BF0-82D2-4023-ABAB-343C7CB82A7B}" srcOrd="0" destOrd="0" presId="urn:microsoft.com/office/officeart/2005/8/layout/hierarchy1"/>
    <dgm:cxn modelId="{321272F4-4AD8-41F1-B14B-5C1F6478A335}" type="presParOf" srcId="{37ED2BF0-82D2-4023-ABAB-343C7CB82A7B}" destId="{07951B13-EA27-4BD5-B7D1-A7E39DA22A2D}" srcOrd="0" destOrd="0" presId="urn:microsoft.com/office/officeart/2005/8/layout/hierarchy1"/>
    <dgm:cxn modelId="{EDB36900-19A7-4A23-8FC6-A06681562BD6}" type="presParOf" srcId="{37ED2BF0-82D2-4023-ABAB-343C7CB82A7B}" destId="{6509D74F-D92D-4FE8-B539-5C91F6D9C686}" srcOrd="1" destOrd="0" presId="urn:microsoft.com/office/officeart/2005/8/layout/hierarchy1"/>
    <dgm:cxn modelId="{95423963-AA1B-45C5-9891-2BD123E19A45}" type="presParOf" srcId="{FD3FD2B2-36D1-426E-AD43-F40113F3519D}" destId="{413975E9-48F7-457E-9B5D-10376F22A53F}" srcOrd="1" destOrd="0" presId="urn:microsoft.com/office/officeart/2005/8/layout/hierarchy1"/>
    <dgm:cxn modelId="{444B1522-4886-4307-9790-52807F0AA75F}" type="presParOf" srcId="{413975E9-48F7-457E-9B5D-10376F22A53F}" destId="{F881A3B4-D567-4A48-A099-7F1B912727CC}" srcOrd="0" destOrd="0" presId="urn:microsoft.com/office/officeart/2005/8/layout/hierarchy1"/>
    <dgm:cxn modelId="{0169E367-6699-4B6C-B973-B150DFA8009A}" type="presParOf" srcId="{413975E9-48F7-457E-9B5D-10376F22A53F}" destId="{AB2013FF-6E8E-4FC6-8584-B867B3394D79}" srcOrd="1" destOrd="0" presId="urn:microsoft.com/office/officeart/2005/8/layout/hierarchy1"/>
    <dgm:cxn modelId="{585B55EA-CADB-431C-B5D1-FB8496986B62}" type="presParOf" srcId="{AB2013FF-6E8E-4FC6-8584-B867B3394D79}" destId="{59AD4CB1-5214-4369-82BB-11660F41B241}" srcOrd="0" destOrd="0" presId="urn:microsoft.com/office/officeart/2005/8/layout/hierarchy1"/>
    <dgm:cxn modelId="{64D9F08E-66E4-4389-A854-0EF48004A5EB}" type="presParOf" srcId="{59AD4CB1-5214-4369-82BB-11660F41B241}" destId="{43D9D84F-360C-4F9F-A72C-512647FE0589}" srcOrd="0" destOrd="0" presId="urn:microsoft.com/office/officeart/2005/8/layout/hierarchy1"/>
    <dgm:cxn modelId="{7AAA67A3-9B8D-4DDE-A8C1-1AB64A489C14}" type="presParOf" srcId="{59AD4CB1-5214-4369-82BB-11660F41B241}" destId="{3395A0EA-D1D3-4C21-A370-4E30B5A0BCED}" srcOrd="1" destOrd="0" presId="urn:microsoft.com/office/officeart/2005/8/layout/hierarchy1"/>
    <dgm:cxn modelId="{EA4F1AFA-2C1C-4170-A94D-53DB0162ECB0}" type="presParOf" srcId="{AB2013FF-6E8E-4FC6-8584-B867B3394D79}" destId="{1B91DB8F-4255-493E-9DAF-36391E9939B8}" srcOrd="1" destOrd="0" presId="urn:microsoft.com/office/officeart/2005/8/layout/hierarchy1"/>
    <dgm:cxn modelId="{EE8DACE2-B5F9-4831-ABA3-ADEECAE9CCE0}" type="presParOf" srcId="{B6F00947-5D75-45F0-B6A4-2473D5F2FE75}" destId="{DDD01663-B9FE-4336-8400-63B12A4AB2C1}" srcOrd="2" destOrd="0" presId="urn:microsoft.com/office/officeart/2005/8/layout/hierarchy1"/>
    <dgm:cxn modelId="{89FA820E-8976-46D1-A1D4-E88D1A9AC746}" type="presParOf" srcId="{B6F00947-5D75-45F0-B6A4-2473D5F2FE75}" destId="{65472D1C-D701-4C7D-BD37-1DED1A8C0384}" srcOrd="3" destOrd="0" presId="urn:microsoft.com/office/officeart/2005/8/layout/hierarchy1"/>
    <dgm:cxn modelId="{451D264C-701A-4BD9-89D7-1232FB1BDF1C}" type="presParOf" srcId="{65472D1C-D701-4C7D-BD37-1DED1A8C0384}" destId="{E1E47328-40CA-4F96-86E8-03C97FCA621E}" srcOrd="0" destOrd="0" presId="urn:microsoft.com/office/officeart/2005/8/layout/hierarchy1"/>
    <dgm:cxn modelId="{3161431B-9A6B-4F0D-B419-E27BEAE6FD18}" type="presParOf" srcId="{E1E47328-40CA-4F96-86E8-03C97FCA621E}" destId="{3D6E2F13-3BBE-436F-A86A-D5FD11BF7809}" srcOrd="0" destOrd="0" presId="urn:microsoft.com/office/officeart/2005/8/layout/hierarchy1"/>
    <dgm:cxn modelId="{1C097F11-EEB2-49AA-950B-3CDD2C000632}" type="presParOf" srcId="{E1E47328-40CA-4F96-86E8-03C97FCA621E}" destId="{5817C53A-4592-42E5-A730-BC1B5B22B192}" srcOrd="1" destOrd="0" presId="urn:microsoft.com/office/officeart/2005/8/layout/hierarchy1"/>
    <dgm:cxn modelId="{716E49D3-C3E6-46C8-9A68-11C617AEA884}" type="presParOf" srcId="{65472D1C-D701-4C7D-BD37-1DED1A8C0384}" destId="{9D1C2AE6-9B80-4ECD-A7B8-A8981A7D795E}" srcOrd="1" destOrd="0" presId="urn:microsoft.com/office/officeart/2005/8/layout/hierarchy1"/>
    <dgm:cxn modelId="{262AE5E3-854F-47DA-8C0C-9B95950F9E2B}" type="presParOf" srcId="{9D1C2AE6-9B80-4ECD-A7B8-A8981A7D795E}" destId="{EE1AB555-72B2-4AAC-AF10-4032CAAD41BA}" srcOrd="0" destOrd="0" presId="urn:microsoft.com/office/officeart/2005/8/layout/hierarchy1"/>
    <dgm:cxn modelId="{10A135E5-AC94-4604-885D-AB6008D2280E}" type="presParOf" srcId="{9D1C2AE6-9B80-4ECD-A7B8-A8981A7D795E}" destId="{6BFB5B8E-87AF-43B8-AAAA-CB2A1B314932}" srcOrd="1" destOrd="0" presId="urn:microsoft.com/office/officeart/2005/8/layout/hierarchy1"/>
    <dgm:cxn modelId="{48327F59-B23B-48F3-97B9-68860ABA1BFD}" type="presParOf" srcId="{6BFB5B8E-87AF-43B8-AAAA-CB2A1B314932}" destId="{F4F65D9B-6F97-4B00-92B6-EFC380B15F83}" srcOrd="0" destOrd="0" presId="urn:microsoft.com/office/officeart/2005/8/layout/hierarchy1"/>
    <dgm:cxn modelId="{C31B00FD-FCC7-450B-A297-39C2175226C6}" type="presParOf" srcId="{F4F65D9B-6F97-4B00-92B6-EFC380B15F83}" destId="{AB71190B-6AB0-47BC-9B48-FE2931076F74}" srcOrd="0" destOrd="0" presId="urn:microsoft.com/office/officeart/2005/8/layout/hierarchy1"/>
    <dgm:cxn modelId="{BC403722-4890-4ED2-9E60-9EA2D0DB3ECD}" type="presParOf" srcId="{F4F65D9B-6F97-4B00-92B6-EFC380B15F83}" destId="{2311219F-A9D6-440D-99F3-9602E547D89B}" srcOrd="1" destOrd="0" presId="urn:microsoft.com/office/officeart/2005/8/layout/hierarchy1"/>
    <dgm:cxn modelId="{5AEA4098-F791-4C14-94E4-9D36277296B1}" type="presParOf" srcId="{6BFB5B8E-87AF-43B8-AAAA-CB2A1B314932}" destId="{3147DCD8-82EA-4A2E-ACEB-E1B3BB7BB9E1}" srcOrd="1" destOrd="0" presId="urn:microsoft.com/office/officeart/2005/8/layout/hierarchy1"/>
    <dgm:cxn modelId="{9815359B-499D-4BF8-B326-7E7656296E33}" type="presParOf" srcId="{9D1C2AE6-9B80-4ECD-A7B8-A8981A7D795E}" destId="{22EFF555-9AE3-491A-8BDC-6896253631F0}" srcOrd="2" destOrd="0" presId="urn:microsoft.com/office/officeart/2005/8/layout/hierarchy1"/>
    <dgm:cxn modelId="{499E51FC-461F-4408-A74A-B46F31AA853E}" type="presParOf" srcId="{9D1C2AE6-9B80-4ECD-A7B8-A8981A7D795E}" destId="{9042F000-A896-4839-A7DD-4734EEA54A95}" srcOrd="3" destOrd="0" presId="urn:microsoft.com/office/officeart/2005/8/layout/hierarchy1"/>
    <dgm:cxn modelId="{8FE712F4-F943-48E0-9323-9FF09DC487F1}" type="presParOf" srcId="{9042F000-A896-4839-A7DD-4734EEA54A95}" destId="{18D90B18-1C99-4AC3-A415-058446499196}" srcOrd="0" destOrd="0" presId="urn:microsoft.com/office/officeart/2005/8/layout/hierarchy1"/>
    <dgm:cxn modelId="{D198FBCA-47F5-441A-9869-16FFD0119713}" type="presParOf" srcId="{18D90B18-1C99-4AC3-A415-058446499196}" destId="{3CF6DBB0-C0F5-40DB-B902-9449367C2C14}" srcOrd="0" destOrd="0" presId="urn:microsoft.com/office/officeart/2005/8/layout/hierarchy1"/>
    <dgm:cxn modelId="{C292FA5F-CE65-4A82-B9AF-64270F560A74}" type="presParOf" srcId="{18D90B18-1C99-4AC3-A415-058446499196}" destId="{E0547212-3894-4154-A45E-D897939A98B2}" srcOrd="1" destOrd="0" presId="urn:microsoft.com/office/officeart/2005/8/layout/hierarchy1"/>
    <dgm:cxn modelId="{5F71B97E-808B-4F9C-99D4-B3B0A4B628BE}" type="presParOf" srcId="{9042F000-A896-4839-A7DD-4734EEA54A95}" destId="{3EBCE661-BBDB-4218-9253-77140F24502B}" srcOrd="1" destOrd="0" presId="urn:microsoft.com/office/officeart/2005/8/layout/hierarchy1"/>
    <dgm:cxn modelId="{7AFD7A58-BC6F-4513-A8DB-5CF6F48BB437}" type="presParOf" srcId="{3EBCE661-BBDB-4218-9253-77140F24502B}" destId="{2E6AA3F9-2F3E-4CFD-9C87-5952F5BE181E}" srcOrd="0" destOrd="0" presId="urn:microsoft.com/office/officeart/2005/8/layout/hierarchy1"/>
    <dgm:cxn modelId="{2F3C002C-5EFE-4D95-84E7-67E294FF53F3}" type="presParOf" srcId="{3EBCE661-BBDB-4218-9253-77140F24502B}" destId="{E1A8D0A1-9548-4D25-B2BA-86DA604F8346}" srcOrd="1" destOrd="0" presId="urn:microsoft.com/office/officeart/2005/8/layout/hierarchy1"/>
    <dgm:cxn modelId="{A3DE5B92-724C-4E4D-A663-0B9099AE7D19}" type="presParOf" srcId="{E1A8D0A1-9548-4D25-B2BA-86DA604F8346}" destId="{C5A35D1B-5E7E-4C7F-946F-1E12CB34BA61}" srcOrd="0" destOrd="0" presId="urn:microsoft.com/office/officeart/2005/8/layout/hierarchy1"/>
    <dgm:cxn modelId="{9DD503DD-1282-4A9E-98B2-401D2BF03734}" type="presParOf" srcId="{C5A35D1B-5E7E-4C7F-946F-1E12CB34BA61}" destId="{E5E80C20-FAF6-4EA6-9D46-9DB3074ED788}" srcOrd="0" destOrd="0" presId="urn:microsoft.com/office/officeart/2005/8/layout/hierarchy1"/>
    <dgm:cxn modelId="{12ACBECB-2860-4208-879B-24FF6542BD25}" type="presParOf" srcId="{C5A35D1B-5E7E-4C7F-946F-1E12CB34BA61}" destId="{A59129D4-ADDF-4904-9CB8-67E7255B9C34}" srcOrd="1" destOrd="0" presId="urn:microsoft.com/office/officeart/2005/8/layout/hierarchy1"/>
    <dgm:cxn modelId="{6A224E4D-9695-4D04-8717-A1D5A00C52CC}" type="presParOf" srcId="{E1A8D0A1-9548-4D25-B2BA-86DA604F8346}" destId="{4DAACFAA-937F-4CB5-8D75-23A026A7301E}" srcOrd="1" destOrd="0" presId="urn:microsoft.com/office/officeart/2005/8/layout/hierarchy1"/>
    <dgm:cxn modelId="{C7CDC7E0-6293-424A-9393-7B385B0059D8}" type="presParOf" srcId="{B6F00947-5D75-45F0-B6A4-2473D5F2FE75}" destId="{5CE4F67D-428C-4BDB-BA43-5AF851593C98}" srcOrd="4" destOrd="0" presId="urn:microsoft.com/office/officeart/2005/8/layout/hierarchy1"/>
    <dgm:cxn modelId="{E0DA27E6-CB5B-45B7-8C26-1BF45F0244F1}" type="presParOf" srcId="{B6F00947-5D75-45F0-B6A4-2473D5F2FE75}" destId="{894E4EA1-AD67-48CB-B3C2-ED02F08E91B1}" srcOrd="5" destOrd="0" presId="urn:microsoft.com/office/officeart/2005/8/layout/hierarchy1"/>
    <dgm:cxn modelId="{DF7A4056-AB53-448F-BFB4-8A1E7033319B}" type="presParOf" srcId="{894E4EA1-AD67-48CB-B3C2-ED02F08E91B1}" destId="{EAA1ACA6-109C-4499-8A03-5D1379B420AA}" srcOrd="0" destOrd="0" presId="urn:microsoft.com/office/officeart/2005/8/layout/hierarchy1"/>
    <dgm:cxn modelId="{61F1FED9-B739-435D-A681-E83DA530D59A}" type="presParOf" srcId="{EAA1ACA6-109C-4499-8A03-5D1379B420AA}" destId="{F01BCA9C-23E0-4544-ADD1-0EB56F23F90E}" srcOrd="0" destOrd="0" presId="urn:microsoft.com/office/officeart/2005/8/layout/hierarchy1"/>
    <dgm:cxn modelId="{4877F05D-9FB2-499D-B685-241AB451F0C6}" type="presParOf" srcId="{EAA1ACA6-109C-4499-8A03-5D1379B420AA}" destId="{3DC4F318-441B-4E9D-84F8-96A17B5D85EB}" srcOrd="1" destOrd="0" presId="urn:microsoft.com/office/officeart/2005/8/layout/hierarchy1"/>
    <dgm:cxn modelId="{2B058940-BB71-41BB-89CB-72CBBE0E87C4}" type="presParOf" srcId="{894E4EA1-AD67-48CB-B3C2-ED02F08E91B1}" destId="{3DDC4873-43E8-42FE-9C40-0C51C0DAE09D}" srcOrd="1" destOrd="0" presId="urn:microsoft.com/office/officeart/2005/8/layout/hierarchy1"/>
    <dgm:cxn modelId="{9DE20F52-F691-4E54-98E7-C7B49C2CB317}" type="presParOf" srcId="{3DDC4873-43E8-42FE-9C40-0C51C0DAE09D}" destId="{22737849-9EFF-4528-8DAE-20F8557138B5}" srcOrd="0" destOrd="0" presId="urn:microsoft.com/office/officeart/2005/8/layout/hierarchy1"/>
    <dgm:cxn modelId="{603F9DCD-B093-475B-9794-ACCFC64258DD}" type="presParOf" srcId="{3DDC4873-43E8-42FE-9C40-0C51C0DAE09D}" destId="{22CD0BD6-10CE-4CA7-8ADC-2DD2FA9FBFCC}" srcOrd="1" destOrd="0" presId="urn:microsoft.com/office/officeart/2005/8/layout/hierarchy1"/>
    <dgm:cxn modelId="{3A953D77-C363-4E22-B5DB-CE3618CE74D1}" type="presParOf" srcId="{22CD0BD6-10CE-4CA7-8ADC-2DD2FA9FBFCC}" destId="{BC25E5C6-DE12-4A8E-8170-59166CAEB674}" srcOrd="0" destOrd="0" presId="urn:microsoft.com/office/officeart/2005/8/layout/hierarchy1"/>
    <dgm:cxn modelId="{77C5BE9C-2AE8-4558-BCC6-E9799FCD891B}" type="presParOf" srcId="{BC25E5C6-DE12-4A8E-8170-59166CAEB674}" destId="{A827558E-9D46-4548-B2FA-028F20F9012F}" srcOrd="0" destOrd="0" presId="urn:microsoft.com/office/officeart/2005/8/layout/hierarchy1"/>
    <dgm:cxn modelId="{5F7F13F3-74D4-41C2-9085-E296C3272EA6}" type="presParOf" srcId="{BC25E5C6-DE12-4A8E-8170-59166CAEB674}" destId="{2E3ABA2F-B98E-460F-8FE5-6AFF92607C41}" srcOrd="1" destOrd="0" presId="urn:microsoft.com/office/officeart/2005/8/layout/hierarchy1"/>
    <dgm:cxn modelId="{A175B160-6E0A-421B-B7D5-47BAE93CD9A0}" type="presParOf" srcId="{22CD0BD6-10CE-4CA7-8ADC-2DD2FA9FBFCC}" destId="{EA6BE71A-3A78-40D7-A35B-D958BE74FA74}" srcOrd="1" destOrd="0" presId="urn:microsoft.com/office/officeart/2005/8/layout/hierarchy1"/>
    <dgm:cxn modelId="{00290E22-E673-4F5D-B760-352D4EB40470}" type="presParOf" srcId="{B6F00947-5D75-45F0-B6A4-2473D5F2FE75}" destId="{82D9295C-E4F9-4457-A335-19B6EDF9CB05}" srcOrd="6" destOrd="0" presId="urn:microsoft.com/office/officeart/2005/8/layout/hierarchy1"/>
    <dgm:cxn modelId="{723C66A2-623D-4925-812F-FC370FFFD5C1}" type="presParOf" srcId="{B6F00947-5D75-45F0-B6A4-2473D5F2FE75}" destId="{BB401B25-4238-41B9-9421-81A6877A694A}" srcOrd="7" destOrd="0" presId="urn:microsoft.com/office/officeart/2005/8/layout/hierarchy1"/>
    <dgm:cxn modelId="{B7361E0A-961A-49A8-832E-AA03A051551D}" type="presParOf" srcId="{BB401B25-4238-41B9-9421-81A6877A694A}" destId="{319D5AC8-F8A4-4BAF-AADC-9D4F61FE3540}" srcOrd="0" destOrd="0" presId="urn:microsoft.com/office/officeart/2005/8/layout/hierarchy1"/>
    <dgm:cxn modelId="{6F987C04-966A-4ECD-AA0D-88EBEF783D59}" type="presParOf" srcId="{319D5AC8-F8A4-4BAF-AADC-9D4F61FE3540}" destId="{BAC7C26D-C5F2-49B7-8449-0F5C9AA7CECE}" srcOrd="0" destOrd="0" presId="urn:microsoft.com/office/officeart/2005/8/layout/hierarchy1"/>
    <dgm:cxn modelId="{DEB425E0-963A-49EB-98D0-723FF735B95D}" type="presParOf" srcId="{319D5AC8-F8A4-4BAF-AADC-9D4F61FE3540}" destId="{AFDACAE6-3F34-4E0E-BAD0-F6766009BCD8}" srcOrd="1" destOrd="0" presId="urn:microsoft.com/office/officeart/2005/8/layout/hierarchy1"/>
    <dgm:cxn modelId="{82DCA825-FB9D-4CB2-A5B3-24DDE2768C20}" type="presParOf" srcId="{BB401B25-4238-41B9-9421-81A6877A694A}" destId="{62C9FB35-3AB8-4EE5-A435-48C22CEFEE5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E8F190-01D3-4128-BCD8-4691AAB19F1B}"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it-IT"/>
        </a:p>
      </dgm:t>
    </dgm:pt>
    <dgm:pt modelId="{9408317C-732B-404A-97C9-0DA8CE54F5F3}">
      <dgm:prSet phldrT="[Testo]" custT="1"/>
      <dgm:spPr/>
      <dgm:t>
        <a:bodyPr/>
        <a:lstStyle/>
        <a:p>
          <a:r>
            <a:rPr lang="it-IT" sz="3200" b="1">
              <a:solidFill>
                <a:schemeClr val="bg1"/>
              </a:solidFill>
            </a:rPr>
            <a:t>GLO</a:t>
          </a:r>
        </a:p>
        <a:p>
          <a:r>
            <a:rPr lang="it-IT" sz="1200" b="1">
              <a:solidFill>
                <a:schemeClr val="bg1"/>
              </a:solidFill>
            </a:rPr>
            <a:t>Presieduto da DS o delegato</a:t>
          </a:r>
        </a:p>
      </dgm:t>
    </dgm:pt>
    <dgm:pt modelId="{D2ABF369-DC82-41C1-8C57-D40FB67A3AED}" type="parTrans" cxnId="{DE51EF41-AC95-4A87-93C4-4A7FD101C1B3}">
      <dgm:prSet/>
      <dgm:spPr/>
      <dgm:t>
        <a:bodyPr/>
        <a:lstStyle/>
        <a:p>
          <a:endParaRPr lang="it-IT" sz="2400">
            <a:solidFill>
              <a:schemeClr val="tx1"/>
            </a:solidFill>
          </a:endParaRPr>
        </a:p>
      </dgm:t>
    </dgm:pt>
    <dgm:pt modelId="{FF3E10A6-005D-44C4-90E3-625EF65D4D31}" type="sibTrans" cxnId="{DE51EF41-AC95-4A87-93C4-4A7FD101C1B3}">
      <dgm:prSet/>
      <dgm:spPr/>
      <dgm:t>
        <a:bodyPr/>
        <a:lstStyle/>
        <a:p>
          <a:endParaRPr lang="it-IT" sz="2400">
            <a:solidFill>
              <a:schemeClr val="tx1"/>
            </a:solidFill>
          </a:endParaRPr>
        </a:p>
      </dgm:t>
    </dgm:pt>
    <dgm:pt modelId="{9AB8B87A-2F7A-4E01-8714-8F67B659B239}">
      <dgm:prSet phldrT="[Testo]" custT="1"/>
      <dgm:spPr/>
      <dgm:t>
        <a:bodyPr/>
        <a:lstStyle/>
        <a:p>
          <a:r>
            <a:rPr lang="it-IT" sz="800" b="1">
              <a:solidFill>
                <a:schemeClr val="bg1"/>
              </a:solidFill>
            </a:rPr>
            <a:t>COSTITUITO</a:t>
          </a:r>
          <a:r>
            <a:rPr lang="it-IT" sz="800" b="1">
              <a:solidFill>
                <a:schemeClr val="tx1"/>
              </a:solidFill>
            </a:rPr>
            <a:t>     DA TEAM DOCENTI / CONSIGLIO </a:t>
          </a:r>
          <a:r>
            <a:rPr lang="it-IT" sz="800" b="1" err="1">
              <a:solidFill>
                <a:schemeClr val="tx1"/>
              </a:solidFill>
            </a:rPr>
            <a:t>DI</a:t>
          </a:r>
          <a:r>
            <a:rPr lang="it-IT" sz="800" b="1">
              <a:solidFill>
                <a:schemeClr val="tx1"/>
              </a:solidFill>
            </a:rPr>
            <a:t> CLASSE</a:t>
          </a:r>
        </a:p>
      </dgm:t>
    </dgm:pt>
    <dgm:pt modelId="{17F69C4B-35CD-4C2C-A4C0-51F61EAF162F}" type="parTrans" cxnId="{7E0C05B6-50A3-4E70-8361-05DAFCF1AE19}">
      <dgm:prSet/>
      <dgm:spPr/>
      <dgm:t>
        <a:bodyPr/>
        <a:lstStyle/>
        <a:p>
          <a:endParaRPr lang="it-IT" sz="2400">
            <a:solidFill>
              <a:schemeClr val="tx1"/>
            </a:solidFill>
          </a:endParaRPr>
        </a:p>
      </dgm:t>
    </dgm:pt>
    <dgm:pt modelId="{ABA70873-7603-44CF-9403-E64C7A16FC07}" type="sibTrans" cxnId="{7E0C05B6-50A3-4E70-8361-05DAFCF1AE19}">
      <dgm:prSet/>
      <dgm:spPr/>
      <dgm:t>
        <a:bodyPr/>
        <a:lstStyle/>
        <a:p>
          <a:endParaRPr lang="it-IT" sz="2400">
            <a:solidFill>
              <a:schemeClr val="tx1"/>
            </a:solidFill>
          </a:endParaRPr>
        </a:p>
      </dgm:t>
    </dgm:pt>
    <dgm:pt modelId="{5BA41E0A-8608-4914-B2B5-35BF6B006A55}">
      <dgm:prSet phldrT="[Testo]" custT="1"/>
      <dgm:spPr/>
      <dgm:t>
        <a:bodyPr/>
        <a:lstStyle/>
        <a:p>
          <a:r>
            <a:rPr lang="it-IT" sz="800" b="1">
              <a:solidFill>
                <a:schemeClr val="bg1"/>
              </a:solidFill>
            </a:rPr>
            <a:t>PARTECIPANO </a:t>
          </a:r>
          <a:r>
            <a:rPr lang="it-IT" sz="800" b="1">
              <a:solidFill>
                <a:schemeClr val="tx1"/>
              </a:solidFill>
            </a:rPr>
            <a:t>FIGURE PROFESSIONALI INTERNE</a:t>
          </a:r>
        </a:p>
      </dgm:t>
    </dgm:pt>
    <dgm:pt modelId="{44F42C22-6823-4630-AC7D-696A41FFF219}" type="parTrans" cxnId="{A93CF000-6C8F-4FDA-A369-715879BBBF38}">
      <dgm:prSet/>
      <dgm:spPr/>
      <dgm:t>
        <a:bodyPr/>
        <a:lstStyle/>
        <a:p>
          <a:endParaRPr lang="it-IT" sz="2400">
            <a:solidFill>
              <a:schemeClr val="tx1"/>
            </a:solidFill>
          </a:endParaRPr>
        </a:p>
      </dgm:t>
    </dgm:pt>
    <dgm:pt modelId="{C1ABFBA0-C601-4E55-AFC5-78094A81B3F2}" type="sibTrans" cxnId="{A93CF000-6C8F-4FDA-A369-715879BBBF38}">
      <dgm:prSet/>
      <dgm:spPr/>
      <dgm:t>
        <a:bodyPr/>
        <a:lstStyle/>
        <a:p>
          <a:endParaRPr lang="it-IT" sz="2400">
            <a:solidFill>
              <a:schemeClr val="tx1"/>
            </a:solidFill>
          </a:endParaRPr>
        </a:p>
      </dgm:t>
    </dgm:pt>
    <dgm:pt modelId="{CB5B263B-E79F-478A-B24B-EFC3AA751502}">
      <dgm:prSet phldrT="[Testo]" custT="1"/>
      <dgm:spPr/>
      <dgm:t>
        <a:bodyPr/>
        <a:lstStyle/>
        <a:p>
          <a:r>
            <a:rPr lang="it-IT" sz="800" b="1">
              <a:solidFill>
                <a:schemeClr val="bg1"/>
              </a:solidFill>
            </a:rPr>
            <a:t>PARTECIPANO </a:t>
          </a:r>
          <a:r>
            <a:rPr lang="it-IT" sz="800" b="1">
              <a:solidFill>
                <a:schemeClr val="tx1"/>
              </a:solidFill>
            </a:rPr>
            <a:t>FIGURE PROFESSIONALI</a:t>
          </a:r>
          <a:r>
            <a:rPr lang="it-IT" sz="700" b="1">
              <a:solidFill>
                <a:schemeClr val="tx1"/>
              </a:solidFill>
            </a:rPr>
            <a:t> </a:t>
          </a:r>
          <a:r>
            <a:rPr lang="it-IT" sz="800" b="1">
              <a:solidFill>
                <a:schemeClr val="tx1"/>
              </a:solidFill>
            </a:rPr>
            <a:t>ESTERNE</a:t>
          </a:r>
        </a:p>
      </dgm:t>
    </dgm:pt>
    <dgm:pt modelId="{9D77E706-8E3A-4002-B26E-F1C9FD4FF4EC}" type="parTrans" cxnId="{CB816917-2B19-4417-B299-F3D3A03EA96C}">
      <dgm:prSet/>
      <dgm:spPr/>
      <dgm:t>
        <a:bodyPr/>
        <a:lstStyle/>
        <a:p>
          <a:endParaRPr lang="it-IT" sz="2400">
            <a:solidFill>
              <a:schemeClr val="tx1"/>
            </a:solidFill>
          </a:endParaRPr>
        </a:p>
      </dgm:t>
    </dgm:pt>
    <dgm:pt modelId="{E19E0D03-BE39-4B11-9E0E-302CB3F8FE36}" type="sibTrans" cxnId="{CB816917-2B19-4417-B299-F3D3A03EA96C}">
      <dgm:prSet/>
      <dgm:spPr/>
      <dgm:t>
        <a:bodyPr/>
        <a:lstStyle/>
        <a:p>
          <a:endParaRPr lang="it-IT" sz="2400">
            <a:solidFill>
              <a:schemeClr val="tx1"/>
            </a:solidFill>
          </a:endParaRPr>
        </a:p>
      </dgm:t>
    </dgm:pt>
    <dgm:pt modelId="{14DCFB41-74A9-40FA-96B9-42A149E48D0A}">
      <dgm:prSet phldrT="[Testo]" custT="1"/>
      <dgm:spPr/>
      <dgm:t>
        <a:bodyPr/>
        <a:lstStyle/>
        <a:p>
          <a:r>
            <a:rPr lang="it-IT" sz="800" b="1">
              <a:solidFill>
                <a:schemeClr val="bg1"/>
              </a:solidFill>
            </a:rPr>
            <a:t>PARTECIPANO</a:t>
          </a:r>
          <a:r>
            <a:rPr lang="it-IT" sz="800" b="1">
              <a:solidFill>
                <a:schemeClr val="tx1"/>
              </a:solidFill>
            </a:rPr>
            <a:t> GENITORI</a:t>
          </a:r>
        </a:p>
      </dgm:t>
    </dgm:pt>
    <dgm:pt modelId="{FB4BDBA2-1837-416C-B924-750C77B6A2EF}" type="parTrans" cxnId="{8484AF27-111E-4B08-AB41-542AAF97A398}">
      <dgm:prSet/>
      <dgm:spPr/>
      <dgm:t>
        <a:bodyPr/>
        <a:lstStyle/>
        <a:p>
          <a:endParaRPr lang="it-IT" sz="2400">
            <a:solidFill>
              <a:schemeClr val="tx1"/>
            </a:solidFill>
          </a:endParaRPr>
        </a:p>
      </dgm:t>
    </dgm:pt>
    <dgm:pt modelId="{45F6F4CE-2325-4774-8FD2-9BD110E77948}" type="sibTrans" cxnId="{8484AF27-111E-4B08-AB41-542AAF97A398}">
      <dgm:prSet/>
      <dgm:spPr/>
      <dgm:t>
        <a:bodyPr/>
        <a:lstStyle/>
        <a:p>
          <a:endParaRPr lang="it-IT" sz="2400">
            <a:solidFill>
              <a:schemeClr val="tx1"/>
            </a:solidFill>
          </a:endParaRPr>
        </a:p>
      </dgm:t>
    </dgm:pt>
    <dgm:pt modelId="{C0288111-6C33-42DF-95A7-5E8F07974D5E}">
      <dgm:prSet phldrT="[Testo]" custT="1"/>
      <dgm:spPr/>
      <dgm:t>
        <a:bodyPr/>
        <a:lstStyle/>
        <a:p>
          <a:r>
            <a:rPr lang="it-IT" sz="800" b="1">
              <a:solidFill>
                <a:schemeClr val="bg1"/>
              </a:solidFill>
            </a:rPr>
            <a:t>PARTECIPANO </a:t>
          </a:r>
          <a:r>
            <a:rPr lang="it-IT" sz="800" b="1">
              <a:solidFill>
                <a:schemeClr val="tx1"/>
              </a:solidFill>
            </a:rPr>
            <a:t>STUDENTI (SEC. II GRADO)</a:t>
          </a:r>
        </a:p>
      </dgm:t>
    </dgm:pt>
    <dgm:pt modelId="{1F060C0E-0EAC-4ECB-803B-968C34A4CB6C}" type="parTrans" cxnId="{5FC5613B-5C67-4E42-AB9B-2B0E6B172F02}">
      <dgm:prSet/>
      <dgm:spPr/>
      <dgm:t>
        <a:bodyPr/>
        <a:lstStyle/>
        <a:p>
          <a:endParaRPr lang="it-IT">
            <a:solidFill>
              <a:schemeClr val="tx1"/>
            </a:solidFill>
          </a:endParaRPr>
        </a:p>
      </dgm:t>
    </dgm:pt>
    <dgm:pt modelId="{102B4BCE-4BBF-4BA7-870E-9BB9E3438F53}" type="sibTrans" cxnId="{5FC5613B-5C67-4E42-AB9B-2B0E6B172F02}">
      <dgm:prSet/>
      <dgm:spPr/>
      <dgm:t>
        <a:bodyPr/>
        <a:lstStyle/>
        <a:p>
          <a:endParaRPr lang="it-IT">
            <a:solidFill>
              <a:schemeClr val="tx1"/>
            </a:solidFill>
          </a:endParaRPr>
        </a:p>
      </dgm:t>
    </dgm:pt>
    <dgm:pt modelId="{7446CC42-AF30-43B9-8EEE-AD0826A5DBBD}" type="pres">
      <dgm:prSet presAssocID="{ADE8F190-01D3-4128-BCD8-4691AAB19F1B}" presName="Name0" presStyleCnt="0">
        <dgm:presLayoutVars>
          <dgm:chMax val="1"/>
          <dgm:dir/>
          <dgm:animLvl val="ctr"/>
          <dgm:resizeHandles val="exact"/>
        </dgm:presLayoutVars>
      </dgm:prSet>
      <dgm:spPr/>
    </dgm:pt>
    <dgm:pt modelId="{B7A15B6A-809E-40E4-BEAD-B76B8334FBD2}" type="pres">
      <dgm:prSet presAssocID="{9408317C-732B-404A-97C9-0DA8CE54F5F3}" presName="centerShape" presStyleLbl="node0" presStyleIdx="0" presStyleCnt="1"/>
      <dgm:spPr/>
    </dgm:pt>
    <dgm:pt modelId="{B85E9AC0-624A-47DB-8519-4EE9705D3166}" type="pres">
      <dgm:prSet presAssocID="{9AB8B87A-2F7A-4E01-8714-8F67B659B239}" presName="node" presStyleLbl="node1" presStyleIdx="0" presStyleCnt="5">
        <dgm:presLayoutVars>
          <dgm:bulletEnabled val="1"/>
        </dgm:presLayoutVars>
      </dgm:prSet>
      <dgm:spPr/>
    </dgm:pt>
    <dgm:pt modelId="{D7832167-71FC-426F-888E-3CE0A28C9857}" type="pres">
      <dgm:prSet presAssocID="{9AB8B87A-2F7A-4E01-8714-8F67B659B239}" presName="dummy" presStyleCnt="0"/>
      <dgm:spPr/>
    </dgm:pt>
    <dgm:pt modelId="{BE785623-3FDE-4E44-8104-5A42FE570D5A}" type="pres">
      <dgm:prSet presAssocID="{ABA70873-7603-44CF-9403-E64C7A16FC07}" presName="sibTrans" presStyleLbl="sibTrans2D1" presStyleIdx="0" presStyleCnt="5"/>
      <dgm:spPr/>
    </dgm:pt>
    <dgm:pt modelId="{2753AFC4-81B6-434F-AFAB-0869B12EBACB}" type="pres">
      <dgm:prSet presAssocID="{5BA41E0A-8608-4914-B2B5-35BF6B006A55}" presName="node" presStyleLbl="node1" presStyleIdx="1" presStyleCnt="5">
        <dgm:presLayoutVars>
          <dgm:bulletEnabled val="1"/>
        </dgm:presLayoutVars>
      </dgm:prSet>
      <dgm:spPr/>
    </dgm:pt>
    <dgm:pt modelId="{77B09307-4F93-42F8-82F3-A089A0773F06}" type="pres">
      <dgm:prSet presAssocID="{5BA41E0A-8608-4914-B2B5-35BF6B006A55}" presName="dummy" presStyleCnt="0"/>
      <dgm:spPr/>
    </dgm:pt>
    <dgm:pt modelId="{B5E57FB7-5AA0-4CE1-B973-3CC6465EDBF6}" type="pres">
      <dgm:prSet presAssocID="{C1ABFBA0-C601-4E55-AFC5-78094A81B3F2}" presName="sibTrans" presStyleLbl="sibTrans2D1" presStyleIdx="1" presStyleCnt="5"/>
      <dgm:spPr/>
    </dgm:pt>
    <dgm:pt modelId="{1D4061EE-63EE-4845-83B2-BEA384128FBA}" type="pres">
      <dgm:prSet presAssocID="{CB5B263B-E79F-478A-B24B-EFC3AA751502}" presName="node" presStyleLbl="node1" presStyleIdx="2" presStyleCnt="5">
        <dgm:presLayoutVars>
          <dgm:bulletEnabled val="1"/>
        </dgm:presLayoutVars>
      </dgm:prSet>
      <dgm:spPr/>
    </dgm:pt>
    <dgm:pt modelId="{E402D168-E204-4ABC-9020-381C35409837}" type="pres">
      <dgm:prSet presAssocID="{CB5B263B-E79F-478A-B24B-EFC3AA751502}" presName="dummy" presStyleCnt="0"/>
      <dgm:spPr/>
    </dgm:pt>
    <dgm:pt modelId="{64B1298D-2956-4A9A-8E04-CB48E0781C3A}" type="pres">
      <dgm:prSet presAssocID="{E19E0D03-BE39-4B11-9E0E-302CB3F8FE36}" presName="sibTrans" presStyleLbl="sibTrans2D1" presStyleIdx="2" presStyleCnt="5"/>
      <dgm:spPr/>
    </dgm:pt>
    <dgm:pt modelId="{BE14003B-9DCA-4435-9CA5-0CA9C5A28E32}" type="pres">
      <dgm:prSet presAssocID="{14DCFB41-74A9-40FA-96B9-42A149E48D0A}" presName="node" presStyleLbl="node1" presStyleIdx="3" presStyleCnt="5">
        <dgm:presLayoutVars>
          <dgm:bulletEnabled val="1"/>
        </dgm:presLayoutVars>
      </dgm:prSet>
      <dgm:spPr/>
    </dgm:pt>
    <dgm:pt modelId="{0CE41EDA-4547-4992-A03E-F34D71229FFE}" type="pres">
      <dgm:prSet presAssocID="{14DCFB41-74A9-40FA-96B9-42A149E48D0A}" presName="dummy" presStyleCnt="0"/>
      <dgm:spPr/>
    </dgm:pt>
    <dgm:pt modelId="{00E2ED46-F0CB-489C-8CDE-381DBF9611F4}" type="pres">
      <dgm:prSet presAssocID="{45F6F4CE-2325-4774-8FD2-9BD110E77948}" presName="sibTrans" presStyleLbl="sibTrans2D1" presStyleIdx="3" presStyleCnt="5"/>
      <dgm:spPr/>
    </dgm:pt>
    <dgm:pt modelId="{891B86D7-0F25-45E5-B447-28276317A2B0}" type="pres">
      <dgm:prSet presAssocID="{C0288111-6C33-42DF-95A7-5E8F07974D5E}" presName="node" presStyleLbl="node1" presStyleIdx="4" presStyleCnt="5">
        <dgm:presLayoutVars>
          <dgm:bulletEnabled val="1"/>
        </dgm:presLayoutVars>
      </dgm:prSet>
      <dgm:spPr/>
    </dgm:pt>
    <dgm:pt modelId="{67A41C95-B6C6-4004-A3F5-7FB6C37E86C0}" type="pres">
      <dgm:prSet presAssocID="{C0288111-6C33-42DF-95A7-5E8F07974D5E}" presName="dummy" presStyleCnt="0"/>
      <dgm:spPr/>
    </dgm:pt>
    <dgm:pt modelId="{00A98489-26AB-490C-A7F9-DFE69FF273E4}" type="pres">
      <dgm:prSet presAssocID="{102B4BCE-4BBF-4BA7-870E-9BB9E3438F53}" presName="sibTrans" presStyleLbl="sibTrans2D1" presStyleIdx="4" presStyleCnt="5"/>
      <dgm:spPr/>
    </dgm:pt>
  </dgm:ptLst>
  <dgm:cxnLst>
    <dgm:cxn modelId="{A93CF000-6C8F-4FDA-A369-715879BBBF38}" srcId="{9408317C-732B-404A-97C9-0DA8CE54F5F3}" destId="{5BA41E0A-8608-4914-B2B5-35BF6B006A55}" srcOrd="1" destOrd="0" parTransId="{44F42C22-6823-4630-AC7D-696A41FFF219}" sibTransId="{C1ABFBA0-C601-4E55-AFC5-78094A81B3F2}"/>
    <dgm:cxn modelId="{84507009-0373-4079-9A64-4D6E9C88AB22}" type="presOf" srcId="{ADE8F190-01D3-4128-BCD8-4691AAB19F1B}" destId="{7446CC42-AF30-43B9-8EEE-AD0826A5DBBD}" srcOrd="0" destOrd="0" presId="urn:microsoft.com/office/officeart/2005/8/layout/radial6"/>
    <dgm:cxn modelId="{DFDCAD0D-7F49-4064-A11D-B9516363CDB1}" type="presOf" srcId="{9408317C-732B-404A-97C9-0DA8CE54F5F3}" destId="{B7A15B6A-809E-40E4-BEAD-B76B8334FBD2}" srcOrd="0" destOrd="0" presId="urn:microsoft.com/office/officeart/2005/8/layout/radial6"/>
    <dgm:cxn modelId="{CEF26915-2A64-4255-B015-7694C7374631}" type="presOf" srcId="{45F6F4CE-2325-4774-8FD2-9BD110E77948}" destId="{00E2ED46-F0CB-489C-8CDE-381DBF9611F4}" srcOrd="0" destOrd="0" presId="urn:microsoft.com/office/officeart/2005/8/layout/radial6"/>
    <dgm:cxn modelId="{CB816917-2B19-4417-B299-F3D3A03EA96C}" srcId="{9408317C-732B-404A-97C9-0DA8CE54F5F3}" destId="{CB5B263B-E79F-478A-B24B-EFC3AA751502}" srcOrd="2" destOrd="0" parTransId="{9D77E706-8E3A-4002-B26E-F1C9FD4FF4EC}" sibTransId="{E19E0D03-BE39-4B11-9E0E-302CB3F8FE36}"/>
    <dgm:cxn modelId="{F9CB8D1C-EA98-4A1C-8A6D-6770F3881B77}" type="presOf" srcId="{5BA41E0A-8608-4914-B2B5-35BF6B006A55}" destId="{2753AFC4-81B6-434F-AFAB-0869B12EBACB}" srcOrd="0" destOrd="0" presId="urn:microsoft.com/office/officeart/2005/8/layout/radial6"/>
    <dgm:cxn modelId="{8484AF27-111E-4B08-AB41-542AAF97A398}" srcId="{9408317C-732B-404A-97C9-0DA8CE54F5F3}" destId="{14DCFB41-74A9-40FA-96B9-42A149E48D0A}" srcOrd="3" destOrd="0" parTransId="{FB4BDBA2-1837-416C-B924-750C77B6A2EF}" sibTransId="{45F6F4CE-2325-4774-8FD2-9BD110E77948}"/>
    <dgm:cxn modelId="{5FC5613B-5C67-4E42-AB9B-2B0E6B172F02}" srcId="{9408317C-732B-404A-97C9-0DA8CE54F5F3}" destId="{C0288111-6C33-42DF-95A7-5E8F07974D5E}" srcOrd="4" destOrd="0" parTransId="{1F060C0E-0EAC-4ECB-803B-968C34A4CB6C}" sibTransId="{102B4BCE-4BBF-4BA7-870E-9BB9E3438F53}"/>
    <dgm:cxn modelId="{5BA2B53C-5B8D-4454-A74E-1A3D3A3BA129}" type="presOf" srcId="{CB5B263B-E79F-478A-B24B-EFC3AA751502}" destId="{1D4061EE-63EE-4845-83B2-BEA384128FBA}" srcOrd="0" destOrd="0" presId="urn:microsoft.com/office/officeart/2005/8/layout/radial6"/>
    <dgm:cxn modelId="{34B4F05B-CC9B-408E-AD64-D5E88602002E}" type="presOf" srcId="{C0288111-6C33-42DF-95A7-5E8F07974D5E}" destId="{891B86D7-0F25-45E5-B447-28276317A2B0}" srcOrd="0" destOrd="0" presId="urn:microsoft.com/office/officeart/2005/8/layout/radial6"/>
    <dgm:cxn modelId="{DE51EF41-AC95-4A87-93C4-4A7FD101C1B3}" srcId="{ADE8F190-01D3-4128-BCD8-4691AAB19F1B}" destId="{9408317C-732B-404A-97C9-0DA8CE54F5F3}" srcOrd="0" destOrd="0" parTransId="{D2ABF369-DC82-41C1-8C57-D40FB67A3AED}" sibTransId="{FF3E10A6-005D-44C4-90E3-625EF65D4D31}"/>
    <dgm:cxn modelId="{ADA4F7A2-C66F-4ED0-9A72-99B56A430AF8}" type="presOf" srcId="{ABA70873-7603-44CF-9403-E64C7A16FC07}" destId="{BE785623-3FDE-4E44-8104-5A42FE570D5A}" srcOrd="0" destOrd="0" presId="urn:microsoft.com/office/officeart/2005/8/layout/radial6"/>
    <dgm:cxn modelId="{7E0C05B6-50A3-4E70-8361-05DAFCF1AE19}" srcId="{9408317C-732B-404A-97C9-0DA8CE54F5F3}" destId="{9AB8B87A-2F7A-4E01-8714-8F67B659B239}" srcOrd="0" destOrd="0" parTransId="{17F69C4B-35CD-4C2C-A4C0-51F61EAF162F}" sibTransId="{ABA70873-7603-44CF-9403-E64C7A16FC07}"/>
    <dgm:cxn modelId="{24E5B6C0-1C43-4748-A8DE-34A98798448A}" type="presOf" srcId="{9AB8B87A-2F7A-4E01-8714-8F67B659B239}" destId="{B85E9AC0-624A-47DB-8519-4EE9705D3166}" srcOrd="0" destOrd="0" presId="urn:microsoft.com/office/officeart/2005/8/layout/radial6"/>
    <dgm:cxn modelId="{563073CA-44D6-43BB-9D8C-B08BFA2B845D}" type="presOf" srcId="{C1ABFBA0-C601-4E55-AFC5-78094A81B3F2}" destId="{B5E57FB7-5AA0-4CE1-B973-3CC6465EDBF6}" srcOrd="0" destOrd="0" presId="urn:microsoft.com/office/officeart/2005/8/layout/radial6"/>
    <dgm:cxn modelId="{2E322CF5-C4A8-474C-91CC-9F232C7C766A}" type="presOf" srcId="{E19E0D03-BE39-4B11-9E0E-302CB3F8FE36}" destId="{64B1298D-2956-4A9A-8E04-CB48E0781C3A}" srcOrd="0" destOrd="0" presId="urn:microsoft.com/office/officeart/2005/8/layout/radial6"/>
    <dgm:cxn modelId="{918037F7-46BC-4A58-B841-67F64D1A077C}" type="presOf" srcId="{14DCFB41-74A9-40FA-96B9-42A149E48D0A}" destId="{BE14003B-9DCA-4435-9CA5-0CA9C5A28E32}" srcOrd="0" destOrd="0" presId="urn:microsoft.com/office/officeart/2005/8/layout/radial6"/>
    <dgm:cxn modelId="{035FD7FE-2028-44FE-A3A4-1E734471D3CF}" type="presOf" srcId="{102B4BCE-4BBF-4BA7-870E-9BB9E3438F53}" destId="{00A98489-26AB-490C-A7F9-DFE69FF273E4}" srcOrd="0" destOrd="0" presId="urn:microsoft.com/office/officeart/2005/8/layout/radial6"/>
    <dgm:cxn modelId="{64419796-E689-4115-81D1-96FB4F3CB58C}" type="presParOf" srcId="{7446CC42-AF30-43B9-8EEE-AD0826A5DBBD}" destId="{B7A15B6A-809E-40E4-BEAD-B76B8334FBD2}" srcOrd="0" destOrd="0" presId="urn:microsoft.com/office/officeart/2005/8/layout/radial6"/>
    <dgm:cxn modelId="{DCB9E62E-E740-40AE-A602-5EEF1BFBBA54}" type="presParOf" srcId="{7446CC42-AF30-43B9-8EEE-AD0826A5DBBD}" destId="{B85E9AC0-624A-47DB-8519-4EE9705D3166}" srcOrd="1" destOrd="0" presId="urn:microsoft.com/office/officeart/2005/8/layout/radial6"/>
    <dgm:cxn modelId="{3D9E3506-A864-4994-B972-66E5350B310C}" type="presParOf" srcId="{7446CC42-AF30-43B9-8EEE-AD0826A5DBBD}" destId="{D7832167-71FC-426F-888E-3CE0A28C9857}" srcOrd="2" destOrd="0" presId="urn:microsoft.com/office/officeart/2005/8/layout/radial6"/>
    <dgm:cxn modelId="{6F3C89E9-0F42-4DFA-8FAC-6746074ECCF3}" type="presParOf" srcId="{7446CC42-AF30-43B9-8EEE-AD0826A5DBBD}" destId="{BE785623-3FDE-4E44-8104-5A42FE570D5A}" srcOrd="3" destOrd="0" presId="urn:microsoft.com/office/officeart/2005/8/layout/radial6"/>
    <dgm:cxn modelId="{F6293D3F-19C4-4503-A2F3-555B234E31C8}" type="presParOf" srcId="{7446CC42-AF30-43B9-8EEE-AD0826A5DBBD}" destId="{2753AFC4-81B6-434F-AFAB-0869B12EBACB}" srcOrd="4" destOrd="0" presId="urn:microsoft.com/office/officeart/2005/8/layout/radial6"/>
    <dgm:cxn modelId="{A5EE172A-548E-4501-A79D-269A433F5CCD}" type="presParOf" srcId="{7446CC42-AF30-43B9-8EEE-AD0826A5DBBD}" destId="{77B09307-4F93-42F8-82F3-A089A0773F06}" srcOrd="5" destOrd="0" presId="urn:microsoft.com/office/officeart/2005/8/layout/radial6"/>
    <dgm:cxn modelId="{B1C1F7C2-D185-4164-9430-C3F27964651E}" type="presParOf" srcId="{7446CC42-AF30-43B9-8EEE-AD0826A5DBBD}" destId="{B5E57FB7-5AA0-4CE1-B973-3CC6465EDBF6}" srcOrd="6" destOrd="0" presId="urn:microsoft.com/office/officeart/2005/8/layout/radial6"/>
    <dgm:cxn modelId="{D86ACF36-4694-4B34-99E4-A3958F625F2F}" type="presParOf" srcId="{7446CC42-AF30-43B9-8EEE-AD0826A5DBBD}" destId="{1D4061EE-63EE-4845-83B2-BEA384128FBA}" srcOrd="7" destOrd="0" presId="urn:microsoft.com/office/officeart/2005/8/layout/radial6"/>
    <dgm:cxn modelId="{564340CB-521C-45C8-B0A1-140954A71591}" type="presParOf" srcId="{7446CC42-AF30-43B9-8EEE-AD0826A5DBBD}" destId="{E402D168-E204-4ABC-9020-381C35409837}" srcOrd="8" destOrd="0" presId="urn:microsoft.com/office/officeart/2005/8/layout/radial6"/>
    <dgm:cxn modelId="{567A5D53-52B2-42C6-970A-DF61F63CE9B2}" type="presParOf" srcId="{7446CC42-AF30-43B9-8EEE-AD0826A5DBBD}" destId="{64B1298D-2956-4A9A-8E04-CB48E0781C3A}" srcOrd="9" destOrd="0" presId="urn:microsoft.com/office/officeart/2005/8/layout/radial6"/>
    <dgm:cxn modelId="{E1FEE931-AF4B-40E0-8C5D-3FFFCB2B44F8}" type="presParOf" srcId="{7446CC42-AF30-43B9-8EEE-AD0826A5DBBD}" destId="{BE14003B-9DCA-4435-9CA5-0CA9C5A28E32}" srcOrd="10" destOrd="0" presId="urn:microsoft.com/office/officeart/2005/8/layout/radial6"/>
    <dgm:cxn modelId="{A9998384-3304-454B-BC4F-722E6F83CAC4}" type="presParOf" srcId="{7446CC42-AF30-43B9-8EEE-AD0826A5DBBD}" destId="{0CE41EDA-4547-4992-A03E-F34D71229FFE}" srcOrd="11" destOrd="0" presId="urn:microsoft.com/office/officeart/2005/8/layout/radial6"/>
    <dgm:cxn modelId="{067F8B81-152B-4BC9-A511-5A5FB10791EF}" type="presParOf" srcId="{7446CC42-AF30-43B9-8EEE-AD0826A5DBBD}" destId="{00E2ED46-F0CB-489C-8CDE-381DBF9611F4}" srcOrd="12" destOrd="0" presId="urn:microsoft.com/office/officeart/2005/8/layout/radial6"/>
    <dgm:cxn modelId="{9C60B3EE-B15D-4141-871F-4D91FA7D48F7}" type="presParOf" srcId="{7446CC42-AF30-43B9-8EEE-AD0826A5DBBD}" destId="{891B86D7-0F25-45E5-B447-28276317A2B0}" srcOrd="13" destOrd="0" presId="urn:microsoft.com/office/officeart/2005/8/layout/radial6"/>
    <dgm:cxn modelId="{E3B5A79E-B32B-4BC6-BD87-CAD14F3BB4BA}" type="presParOf" srcId="{7446CC42-AF30-43B9-8EEE-AD0826A5DBBD}" destId="{67A41C95-B6C6-4004-A3F5-7FB6C37E86C0}" srcOrd="14" destOrd="0" presId="urn:microsoft.com/office/officeart/2005/8/layout/radial6"/>
    <dgm:cxn modelId="{DE14D41E-6622-4D7E-B45E-65CEBBE02123}" type="presParOf" srcId="{7446CC42-AF30-43B9-8EEE-AD0826A5DBBD}" destId="{00A98489-26AB-490C-A7F9-DFE69FF273E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756E10-EA90-43C4-8301-EACD44D08FC2}"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it-IT"/>
        </a:p>
      </dgm:t>
    </dgm:pt>
    <dgm:pt modelId="{4C54CA04-4992-46CE-A0AA-18C9BD8CB744}">
      <dgm:prSet phldrT="[Testo]" custT="1"/>
      <dgm:spPr/>
      <dgm:t>
        <a:bodyPr/>
        <a:lstStyle/>
        <a:p>
          <a:r>
            <a:rPr lang="it-IT" sz="1600"/>
            <a:t>Giugno</a:t>
          </a:r>
          <a:endParaRPr lang="it-IT" sz="1200"/>
        </a:p>
      </dgm:t>
    </dgm:pt>
    <dgm:pt modelId="{A8B726DB-639B-457A-9AB1-B308F9129ABC}" type="parTrans" cxnId="{56D32F6D-8F19-41D8-AA7D-52D112E347FB}">
      <dgm:prSet/>
      <dgm:spPr/>
      <dgm:t>
        <a:bodyPr/>
        <a:lstStyle/>
        <a:p>
          <a:endParaRPr lang="it-IT"/>
        </a:p>
      </dgm:t>
    </dgm:pt>
    <dgm:pt modelId="{3436AB03-BBDF-4101-8BD7-F0374CC8D6BC}" type="sibTrans" cxnId="{56D32F6D-8F19-41D8-AA7D-52D112E347FB}">
      <dgm:prSet/>
      <dgm:spPr/>
      <dgm:t>
        <a:bodyPr/>
        <a:lstStyle/>
        <a:p>
          <a:endParaRPr lang="it-IT"/>
        </a:p>
      </dgm:t>
    </dgm:pt>
    <dgm:pt modelId="{D918A2E6-B2DE-420D-A4D8-5330BCCEFF31}">
      <dgm:prSet phldrT="[Testo]"/>
      <dgm:spPr/>
      <dgm:t>
        <a:bodyPr/>
        <a:lstStyle/>
        <a:p>
          <a:r>
            <a:rPr lang="it-IT"/>
            <a:t>PEI Provvisorio, per l’ </a:t>
          </a:r>
          <a:r>
            <a:rPr lang="it-IT" err="1"/>
            <a:t>a.s.</a:t>
          </a:r>
          <a:r>
            <a:rPr lang="it-IT"/>
            <a:t> successivo, per gli alunni che hanno avuto </a:t>
          </a:r>
          <a:r>
            <a:rPr lang="it-IT" b="1"/>
            <a:t>nuova certificazione</a:t>
          </a:r>
          <a:r>
            <a:rPr lang="it-IT"/>
            <a:t>;</a:t>
          </a:r>
        </a:p>
      </dgm:t>
    </dgm:pt>
    <dgm:pt modelId="{7232A953-9CD3-469F-B6B8-43FFA16BC920}" type="parTrans" cxnId="{DB85A021-1AC2-4F7D-98DF-4A674A208D4F}">
      <dgm:prSet/>
      <dgm:spPr/>
      <dgm:t>
        <a:bodyPr/>
        <a:lstStyle/>
        <a:p>
          <a:endParaRPr lang="it-IT"/>
        </a:p>
      </dgm:t>
    </dgm:pt>
    <dgm:pt modelId="{C5DB371D-2518-4DE5-912C-0AA58610352F}" type="sibTrans" cxnId="{DB85A021-1AC2-4F7D-98DF-4A674A208D4F}">
      <dgm:prSet/>
      <dgm:spPr/>
      <dgm:t>
        <a:bodyPr/>
        <a:lstStyle/>
        <a:p>
          <a:endParaRPr lang="it-IT"/>
        </a:p>
      </dgm:t>
    </dgm:pt>
    <dgm:pt modelId="{5B025EB5-8B3F-4FBD-BCBB-3D5C4D235256}">
      <dgm:prSet phldrT="[Testo]"/>
      <dgm:spPr/>
      <dgm:t>
        <a:bodyPr/>
        <a:lstStyle/>
        <a:p>
          <a:r>
            <a:rPr lang="it-IT"/>
            <a:t>Valutazione PEI e previsione per l’anno scolastico successivo</a:t>
          </a:r>
        </a:p>
      </dgm:t>
    </dgm:pt>
    <dgm:pt modelId="{C8D1F496-2FAD-43CA-B8EB-3925E154D7BE}" type="parTrans" cxnId="{FE35DA04-1CE8-4ABB-87F8-56523C8A5D3C}">
      <dgm:prSet/>
      <dgm:spPr/>
      <dgm:t>
        <a:bodyPr/>
        <a:lstStyle/>
        <a:p>
          <a:endParaRPr lang="it-IT"/>
        </a:p>
      </dgm:t>
    </dgm:pt>
    <dgm:pt modelId="{E706D5CA-0AA4-49B1-B0C5-A74963E0C6A5}" type="sibTrans" cxnId="{FE35DA04-1CE8-4ABB-87F8-56523C8A5D3C}">
      <dgm:prSet/>
      <dgm:spPr/>
      <dgm:t>
        <a:bodyPr/>
        <a:lstStyle/>
        <a:p>
          <a:endParaRPr lang="it-IT"/>
        </a:p>
      </dgm:t>
    </dgm:pt>
    <dgm:pt modelId="{2ECA4A35-1763-45AF-AF31-52F0E92E0F1B}">
      <dgm:prSet phldrT="[Testo]" custT="1"/>
      <dgm:spPr/>
      <dgm:t>
        <a:bodyPr/>
        <a:lstStyle/>
        <a:p>
          <a:r>
            <a:rPr lang="it-IT" sz="1400"/>
            <a:t>Entro fine ottobre</a:t>
          </a:r>
        </a:p>
      </dgm:t>
    </dgm:pt>
    <dgm:pt modelId="{118FB3CD-F051-4EAB-A094-4D5E7B4A3ADB}" type="parTrans" cxnId="{8712352A-58DC-4D44-9334-C7D61785E196}">
      <dgm:prSet/>
      <dgm:spPr/>
      <dgm:t>
        <a:bodyPr/>
        <a:lstStyle/>
        <a:p>
          <a:endParaRPr lang="it-IT"/>
        </a:p>
      </dgm:t>
    </dgm:pt>
    <dgm:pt modelId="{3F7285C3-996E-410E-83CC-4AE0C743B362}" type="sibTrans" cxnId="{8712352A-58DC-4D44-9334-C7D61785E196}">
      <dgm:prSet/>
      <dgm:spPr/>
      <dgm:t>
        <a:bodyPr/>
        <a:lstStyle/>
        <a:p>
          <a:endParaRPr lang="it-IT"/>
        </a:p>
      </dgm:t>
    </dgm:pt>
    <dgm:pt modelId="{16CECBFC-4E8F-4331-8517-B38950A8F012}">
      <dgm:prSet phldrT="[Testo]"/>
      <dgm:spPr/>
      <dgm:t>
        <a:bodyPr/>
        <a:lstStyle/>
        <a:p>
          <a:r>
            <a:rPr lang="it-IT"/>
            <a:t>PEI definitivo: Indicazione temporale di massima</a:t>
          </a:r>
          <a:r>
            <a:rPr lang="it-IT">
              <a:sym typeface="Wingdings" pitchFamily="2" charset="2"/>
            </a:rPr>
            <a:t> preferibilmente entro prime settimane dell’inizio anno</a:t>
          </a:r>
          <a:endParaRPr lang="it-IT"/>
        </a:p>
      </dgm:t>
    </dgm:pt>
    <dgm:pt modelId="{3B1D5E22-0086-4A03-987C-617CA3213F57}" type="parTrans" cxnId="{5587C1E9-5D81-4B25-AF4F-5D252FB171D4}">
      <dgm:prSet/>
      <dgm:spPr/>
      <dgm:t>
        <a:bodyPr/>
        <a:lstStyle/>
        <a:p>
          <a:endParaRPr lang="it-IT"/>
        </a:p>
      </dgm:t>
    </dgm:pt>
    <dgm:pt modelId="{09A7EE45-3CB6-4075-98FF-4679A71F3560}" type="sibTrans" cxnId="{5587C1E9-5D81-4B25-AF4F-5D252FB171D4}">
      <dgm:prSet/>
      <dgm:spPr/>
      <dgm:t>
        <a:bodyPr/>
        <a:lstStyle/>
        <a:p>
          <a:endParaRPr lang="it-IT"/>
        </a:p>
      </dgm:t>
    </dgm:pt>
    <dgm:pt modelId="{76BFC3EF-FA70-47AF-920F-B79E8B519839}">
      <dgm:prSet phldrT="[Testo]"/>
      <dgm:spPr/>
      <dgm:t>
        <a:bodyPr/>
        <a:lstStyle/>
        <a:p>
          <a:r>
            <a:rPr lang="it-IT"/>
            <a:t>In via definitiva </a:t>
          </a:r>
          <a:r>
            <a:rPr lang="it-IT">
              <a:sym typeface="Wingdings" pitchFamily="2" charset="2"/>
            </a:rPr>
            <a:t> il PEI necessita di verifica e revisione  </a:t>
          </a:r>
          <a:r>
            <a:rPr lang="it-IT"/>
            <a:t>strumento di lavoro flessibile e dinamico</a:t>
          </a:r>
        </a:p>
      </dgm:t>
    </dgm:pt>
    <dgm:pt modelId="{523C1100-3107-4C4D-AE30-36E959F00B71}" type="parTrans" cxnId="{73FCA54B-7861-4FD4-8CFD-9D2D185E9A33}">
      <dgm:prSet/>
      <dgm:spPr/>
      <dgm:t>
        <a:bodyPr/>
        <a:lstStyle/>
        <a:p>
          <a:endParaRPr lang="it-IT"/>
        </a:p>
      </dgm:t>
    </dgm:pt>
    <dgm:pt modelId="{388AE23A-0389-48A7-BE19-26D513807C11}" type="sibTrans" cxnId="{73FCA54B-7861-4FD4-8CFD-9D2D185E9A33}">
      <dgm:prSet/>
      <dgm:spPr/>
      <dgm:t>
        <a:bodyPr/>
        <a:lstStyle/>
        <a:p>
          <a:endParaRPr lang="it-IT"/>
        </a:p>
      </dgm:t>
    </dgm:pt>
    <dgm:pt modelId="{3C64DED9-FF59-47D7-A16A-75564E0D74FB}">
      <dgm:prSet phldrT="[Testo]" custT="1"/>
      <dgm:spPr/>
      <dgm:t>
        <a:bodyPr/>
        <a:lstStyle/>
        <a:p>
          <a:r>
            <a:rPr lang="it-IT" sz="1400"/>
            <a:t>Incontri intermedi di verifica </a:t>
          </a:r>
        </a:p>
      </dgm:t>
    </dgm:pt>
    <dgm:pt modelId="{B1AE1D5B-2C43-4EB4-87F1-2BF84BFA7B6A}" type="parTrans" cxnId="{5BCCFDC9-EB25-463A-9F9F-312BC355B22F}">
      <dgm:prSet/>
      <dgm:spPr/>
      <dgm:t>
        <a:bodyPr/>
        <a:lstStyle/>
        <a:p>
          <a:endParaRPr lang="it-IT"/>
        </a:p>
      </dgm:t>
    </dgm:pt>
    <dgm:pt modelId="{48FEDF4E-BAD2-4512-996E-B54FFAF4302D}" type="sibTrans" cxnId="{5BCCFDC9-EB25-463A-9F9F-312BC355B22F}">
      <dgm:prSet/>
      <dgm:spPr/>
      <dgm:t>
        <a:bodyPr/>
        <a:lstStyle/>
        <a:p>
          <a:endParaRPr lang="it-IT"/>
        </a:p>
      </dgm:t>
    </dgm:pt>
    <dgm:pt modelId="{1C0931DC-FE20-4463-9F39-D1DCEB31F49D}">
      <dgm:prSet phldrT="[Testo]"/>
      <dgm:spPr/>
      <dgm:t>
        <a:bodyPr/>
        <a:lstStyle/>
        <a:p>
          <a:r>
            <a:rPr lang="it-IT"/>
            <a:t>almeno uno</a:t>
          </a:r>
          <a:r>
            <a:rPr lang="it-IT">
              <a:sym typeface="Wingdings" pitchFamily="2" charset="2"/>
            </a:rPr>
            <a:t> </a:t>
          </a:r>
          <a:r>
            <a:rPr lang="it-IT"/>
            <a:t>per «accertare il raggiungimento degli obiettivi e apportare eventuali modifiche ed integrazioni»</a:t>
          </a:r>
        </a:p>
      </dgm:t>
    </dgm:pt>
    <dgm:pt modelId="{61C0941C-A369-40BA-984A-13534529D362}" type="parTrans" cxnId="{45D4A496-FC20-45E8-8698-ED3D1A5C1A2D}">
      <dgm:prSet/>
      <dgm:spPr/>
      <dgm:t>
        <a:bodyPr/>
        <a:lstStyle/>
        <a:p>
          <a:endParaRPr lang="it-IT"/>
        </a:p>
      </dgm:t>
    </dgm:pt>
    <dgm:pt modelId="{A1743532-586F-4BE5-842C-39A37F9356BF}" type="sibTrans" cxnId="{45D4A496-FC20-45E8-8698-ED3D1A5C1A2D}">
      <dgm:prSet/>
      <dgm:spPr/>
      <dgm:t>
        <a:bodyPr/>
        <a:lstStyle/>
        <a:p>
          <a:endParaRPr lang="it-IT"/>
        </a:p>
      </dgm:t>
    </dgm:pt>
    <dgm:pt modelId="{A5A73A79-A1E0-48CF-A6FE-4193CF95AB53}">
      <dgm:prSet phldrT="[Testo]"/>
      <dgm:spPr/>
      <dgm:t>
        <a:bodyPr/>
        <a:lstStyle/>
        <a:p>
          <a:r>
            <a:rPr lang="it-IT"/>
            <a:t>Dipendono da nuovi bisogni emersi e dalla conseguente necessità di revisionare il Progetto.  </a:t>
          </a:r>
        </a:p>
      </dgm:t>
    </dgm:pt>
    <dgm:pt modelId="{463A5AB4-E104-4D7C-ADE4-30AD036A2DF0}" type="parTrans" cxnId="{CEC6E097-283C-4D59-B857-551C63BE26AC}">
      <dgm:prSet/>
      <dgm:spPr/>
      <dgm:t>
        <a:bodyPr/>
        <a:lstStyle/>
        <a:p>
          <a:endParaRPr lang="it-IT"/>
        </a:p>
      </dgm:t>
    </dgm:pt>
    <dgm:pt modelId="{27241B34-0704-4418-B1CE-23DDB0318BF0}" type="sibTrans" cxnId="{CEC6E097-283C-4D59-B857-551C63BE26AC}">
      <dgm:prSet/>
      <dgm:spPr/>
      <dgm:t>
        <a:bodyPr/>
        <a:lstStyle/>
        <a:p>
          <a:endParaRPr lang="it-IT"/>
        </a:p>
      </dgm:t>
    </dgm:pt>
    <dgm:pt modelId="{7E00BF99-64E3-4C53-9813-F055DB475C8C}" type="pres">
      <dgm:prSet presAssocID="{20756E10-EA90-43C4-8301-EACD44D08FC2}" presName="Name0" presStyleCnt="0">
        <dgm:presLayoutVars>
          <dgm:dir/>
          <dgm:animLvl val="lvl"/>
          <dgm:resizeHandles val="exact"/>
        </dgm:presLayoutVars>
      </dgm:prSet>
      <dgm:spPr/>
    </dgm:pt>
    <dgm:pt modelId="{0CACB437-7548-4308-9B1F-B7D92782E511}" type="pres">
      <dgm:prSet presAssocID="{4C54CA04-4992-46CE-A0AA-18C9BD8CB744}" presName="linNode" presStyleCnt="0"/>
      <dgm:spPr/>
    </dgm:pt>
    <dgm:pt modelId="{6C904C88-6AB6-4616-904A-0D64402C806B}" type="pres">
      <dgm:prSet presAssocID="{4C54CA04-4992-46CE-A0AA-18C9BD8CB744}" presName="parentText" presStyleLbl="node1" presStyleIdx="0" presStyleCnt="3" custScaleX="54952" custScaleY="77718">
        <dgm:presLayoutVars>
          <dgm:chMax val="1"/>
          <dgm:bulletEnabled val="1"/>
        </dgm:presLayoutVars>
      </dgm:prSet>
      <dgm:spPr/>
    </dgm:pt>
    <dgm:pt modelId="{58EFC224-5C25-465D-8C36-4B224E270F24}" type="pres">
      <dgm:prSet presAssocID="{4C54CA04-4992-46CE-A0AA-18C9BD8CB744}" presName="descendantText" presStyleLbl="alignAccFollowNode1" presStyleIdx="0" presStyleCnt="3">
        <dgm:presLayoutVars>
          <dgm:bulletEnabled val="1"/>
        </dgm:presLayoutVars>
      </dgm:prSet>
      <dgm:spPr/>
    </dgm:pt>
    <dgm:pt modelId="{BD1DC1B6-5128-44B1-8565-47B4E983AB6A}" type="pres">
      <dgm:prSet presAssocID="{3436AB03-BBDF-4101-8BD7-F0374CC8D6BC}" presName="sp" presStyleCnt="0"/>
      <dgm:spPr/>
    </dgm:pt>
    <dgm:pt modelId="{12E2DC23-21FD-4F97-A53A-00491095E761}" type="pres">
      <dgm:prSet presAssocID="{2ECA4A35-1763-45AF-AF31-52F0E92E0F1B}" presName="linNode" presStyleCnt="0"/>
      <dgm:spPr/>
    </dgm:pt>
    <dgm:pt modelId="{53DCEA3D-976A-4DAB-9AFD-7EF1D46C718B}" type="pres">
      <dgm:prSet presAssocID="{2ECA4A35-1763-45AF-AF31-52F0E92E0F1B}" presName="parentText" presStyleLbl="node1" presStyleIdx="1" presStyleCnt="3" custScaleX="54952" custScaleY="77718">
        <dgm:presLayoutVars>
          <dgm:chMax val="1"/>
          <dgm:bulletEnabled val="1"/>
        </dgm:presLayoutVars>
      </dgm:prSet>
      <dgm:spPr/>
    </dgm:pt>
    <dgm:pt modelId="{AD2D5DF1-5BF2-408B-A162-FDC50C0062BF}" type="pres">
      <dgm:prSet presAssocID="{2ECA4A35-1763-45AF-AF31-52F0E92E0F1B}" presName="descendantText" presStyleLbl="alignAccFollowNode1" presStyleIdx="1" presStyleCnt="3">
        <dgm:presLayoutVars>
          <dgm:bulletEnabled val="1"/>
        </dgm:presLayoutVars>
      </dgm:prSet>
      <dgm:spPr/>
    </dgm:pt>
    <dgm:pt modelId="{EA49DC4A-F81D-4B1C-BE97-87E6E24F74E0}" type="pres">
      <dgm:prSet presAssocID="{3F7285C3-996E-410E-83CC-4AE0C743B362}" presName="sp" presStyleCnt="0"/>
      <dgm:spPr/>
    </dgm:pt>
    <dgm:pt modelId="{0FF7E940-B2C5-47A6-BAB3-C47495DB18D3}" type="pres">
      <dgm:prSet presAssocID="{3C64DED9-FF59-47D7-A16A-75564E0D74FB}" presName="linNode" presStyleCnt="0"/>
      <dgm:spPr/>
    </dgm:pt>
    <dgm:pt modelId="{D612BE7A-CB9E-47EC-B930-4CA16B44B15C}" type="pres">
      <dgm:prSet presAssocID="{3C64DED9-FF59-47D7-A16A-75564E0D74FB}" presName="parentText" presStyleLbl="node1" presStyleIdx="2" presStyleCnt="3" custScaleX="54952" custScaleY="77718">
        <dgm:presLayoutVars>
          <dgm:chMax val="1"/>
          <dgm:bulletEnabled val="1"/>
        </dgm:presLayoutVars>
      </dgm:prSet>
      <dgm:spPr/>
    </dgm:pt>
    <dgm:pt modelId="{C00BFE20-E104-41CE-992D-66D5CA3137E0}" type="pres">
      <dgm:prSet presAssocID="{3C64DED9-FF59-47D7-A16A-75564E0D74FB}" presName="descendantText" presStyleLbl="alignAccFollowNode1" presStyleIdx="2" presStyleCnt="3">
        <dgm:presLayoutVars>
          <dgm:bulletEnabled val="1"/>
        </dgm:presLayoutVars>
      </dgm:prSet>
      <dgm:spPr/>
    </dgm:pt>
  </dgm:ptLst>
  <dgm:cxnLst>
    <dgm:cxn modelId="{FE35DA04-1CE8-4ABB-87F8-56523C8A5D3C}" srcId="{4C54CA04-4992-46CE-A0AA-18C9BD8CB744}" destId="{5B025EB5-8B3F-4FBD-BCBB-3D5C4D235256}" srcOrd="1" destOrd="0" parTransId="{C8D1F496-2FAD-43CA-B8EB-3925E154D7BE}" sibTransId="{E706D5CA-0AA4-49B1-B0C5-A74963E0C6A5}"/>
    <dgm:cxn modelId="{027B6F11-2F87-44B9-A20A-64723C6A19F5}" type="presOf" srcId="{D918A2E6-B2DE-420D-A4D8-5330BCCEFF31}" destId="{58EFC224-5C25-465D-8C36-4B224E270F24}" srcOrd="0" destOrd="0" presId="urn:microsoft.com/office/officeart/2005/8/layout/vList5"/>
    <dgm:cxn modelId="{9FF36018-B80C-4765-856E-0711DC8CB0ED}" type="presOf" srcId="{20756E10-EA90-43C4-8301-EACD44D08FC2}" destId="{7E00BF99-64E3-4C53-9813-F055DB475C8C}" srcOrd="0" destOrd="0" presId="urn:microsoft.com/office/officeart/2005/8/layout/vList5"/>
    <dgm:cxn modelId="{DB85A021-1AC2-4F7D-98DF-4A674A208D4F}" srcId="{4C54CA04-4992-46CE-A0AA-18C9BD8CB744}" destId="{D918A2E6-B2DE-420D-A4D8-5330BCCEFF31}" srcOrd="0" destOrd="0" parTransId="{7232A953-9CD3-469F-B6B8-43FFA16BC920}" sibTransId="{C5DB371D-2518-4DE5-912C-0AA58610352F}"/>
    <dgm:cxn modelId="{8712352A-58DC-4D44-9334-C7D61785E196}" srcId="{20756E10-EA90-43C4-8301-EACD44D08FC2}" destId="{2ECA4A35-1763-45AF-AF31-52F0E92E0F1B}" srcOrd="1" destOrd="0" parTransId="{118FB3CD-F051-4EAB-A094-4D5E7B4A3ADB}" sibTransId="{3F7285C3-996E-410E-83CC-4AE0C743B362}"/>
    <dgm:cxn modelId="{2BA52B36-03B2-4692-9470-8FEB23A812A0}" type="presOf" srcId="{2ECA4A35-1763-45AF-AF31-52F0E92E0F1B}" destId="{53DCEA3D-976A-4DAB-9AFD-7EF1D46C718B}" srcOrd="0" destOrd="0" presId="urn:microsoft.com/office/officeart/2005/8/layout/vList5"/>
    <dgm:cxn modelId="{ED8C1B5B-F3F1-4289-BE96-5FD7DCCDA896}" type="presOf" srcId="{3C64DED9-FF59-47D7-A16A-75564E0D74FB}" destId="{D612BE7A-CB9E-47EC-B930-4CA16B44B15C}" srcOrd="0" destOrd="0" presId="urn:microsoft.com/office/officeart/2005/8/layout/vList5"/>
    <dgm:cxn modelId="{9C472462-0AB7-4A28-8F3A-F29C9B1E65E2}" type="presOf" srcId="{A5A73A79-A1E0-48CF-A6FE-4193CF95AB53}" destId="{C00BFE20-E104-41CE-992D-66D5CA3137E0}" srcOrd="0" destOrd="1" presId="urn:microsoft.com/office/officeart/2005/8/layout/vList5"/>
    <dgm:cxn modelId="{3C47754B-45C1-4250-927E-2257625B4289}" type="presOf" srcId="{4C54CA04-4992-46CE-A0AA-18C9BD8CB744}" destId="{6C904C88-6AB6-4616-904A-0D64402C806B}" srcOrd="0" destOrd="0" presId="urn:microsoft.com/office/officeart/2005/8/layout/vList5"/>
    <dgm:cxn modelId="{73FCA54B-7861-4FD4-8CFD-9D2D185E9A33}" srcId="{2ECA4A35-1763-45AF-AF31-52F0E92E0F1B}" destId="{76BFC3EF-FA70-47AF-920F-B79E8B519839}" srcOrd="1" destOrd="0" parTransId="{523C1100-3107-4C4D-AE30-36E959F00B71}" sibTransId="{388AE23A-0389-48A7-BE19-26D513807C11}"/>
    <dgm:cxn modelId="{56D32F6D-8F19-41D8-AA7D-52D112E347FB}" srcId="{20756E10-EA90-43C4-8301-EACD44D08FC2}" destId="{4C54CA04-4992-46CE-A0AA-18C9BD8CB744}" srcOrd="0" destOrd="0" parTransId="{A8B726DB-639B-457A-9AB1-B308F9129ABC}" sibTransId="{3436AB03-BBDF-4101-8BD7-F0374CC8D6BC}"/>
    <dgm:cxn modelId="{DB60B187-0E65-42AD-90B7-F04ED98668B2}" type="presOf" srcId="{16CECBFC-4E8F-4331-8517-B38950A8F012}" destId="{AD2D5DF1-5BF2-408B-A162-FDC50C0062BF}" srcOrd="0" destOrd="0" presId="urn:microsoft.com/office/officeart/2005/8/layout/vList5"/>
    <dgm:cxn modelId="{45D4A496-FC20-45E8-8698-ED3D1A5C1A2D}" srcId="{3C64DED9-FF59-47D7-A16A-75564E0D74FB}" destId="{1C0931DC-FE20-4463-9F39-D1DCEB31F49D}" srcOrd="0" destOrd="0" parTransId="{61C0941C-A369-40BA-984A-13534529D362}" sibTransId="{A1743532-586F-4BE5-842C-39A37F9356BF}"/>
    <dgm:cxn modelId="{CEC6E097-283C-4D59-B857-551C63BE26AC}" srcId="{3C64DED9-FF59-47D7-A16A-75564E0D74FB}" destId="{A5A73A79-A1E0-48CF-A6FE-4193CF95AB53}" srcOrd="1" destOrd="0" parTransId="{463A5AB4-E104-4D7C-ADE4-30AD036A2DF0}" sibTransId="{27241B34-0704-4418-B1CE-23DDB0318BF0}"/>
    <dgm:cxn modelId="{D6B01D9C-0710-405B-95F3-3FC934A60C06}" type="presOf" srcId="{76BFC3EF-FA70-47AF-920F-B79E8B519839}" destId="{AD2D5DF1-5BF2-408B-A162-FDC50C0062BF}" srcOrd="0" destOrd="1" presId="urn:microsoft.com/office/officeart/2005/8/layout/vList5"/>
    <dgm:cxn modelId="{3519F4B5-A924-4214-8A87-A73CBD166D4C}" type="presOf" srcId="{5B025EB5-8B3F-4FBD-BCBB-3D5C4D235256}" destId="{58EFC224-5C25-465D-8C36-4B224E270F24}" srcOrd="0" destOrd="1" presId="urn:microsoft.com/office/officeart/2005/8/layout/vList5"/>
    <dgm:cxn modelId="{5BCCFDC9-EB25-463A-9F9F-312BC355B22F}" srcId="{20756E10-EA90-43C4-8301-EACD44D08FC2}" destId="{3C64DED9-FF59-47D7-A16A-75564E0D74FB}" srcOrd="2" destOrd="0" parTransId="{B1AE1D5B-2C43-4EB4-87F1-2BF84BFA7B6A}" sibTransId="{48FEDF4E-BAD2-4512-996E-B54FFAF4302D}"/>
    <dgm:cxn modelId="{0905C6E1-26F8-4154-87D0-B5F505931551}" type="presOf" srcId="{1C0931DC-FE20-4463-9F39-D1DCEB31F49D}" destId="{C00BFE20-E104-41CE-992D-66D5CA3137E0}" srcOrd="0" destOrd="0" presId="urn:microsoft.com/office/officeart/2005/8/layout/vList5"/>
    <dgm:cxn modelId="{5587C1E9-5D81-4B25-AF4F-5D252FB171D4}" srcId="{2ECA4A35-1763-45AF-AF31-52F0E92E0F1B}" destId="{16CECBFC-4E8F-4331-8517-B38950A8F012}" srcOrd="0" destOrd="0" parTransId="{3B1D5E22-0086-4A03-987C-617CA3213F57}" sibTransId="{09A7EE45-3CB6-4075-98FF-4679A71F3560}"/>
    <dgm:cxn modelId="{13A924C2-C7DA-492B-8A90-2372CF7310BD}" type="presParOf" srcId="{7E00BF99-64E3-4C53-9813-F055DB475C8C}" destId="{0CACB437-7548-4308-9B1F-B7D92782E511}" srcOrd="0" destOrd="0" presId="urn:microsoft.com/office/officeart/2005/8/layout/vList5"/>
    <dgm:cxn modelId="{3103C596-710A-4F27-953C-4967A90D0755}" type="presParOf" srcId="{0CACB437-7548-4308-9B1F-B7D92782E511}" destId="{6C904C88-6AB6-4616-904A-0D64402C806B}" srcOrd="0" destOrd="0" presId="urn:microsoft.com/office/officeart/2005/8/layout/vList5"/>
    <dgm:cxn modelId="{56F63395-0DE0-4AB2-AEA9-37EDABAC7C39}" type="presParOf" srcId="{0CACB437-7548-4308-9B1F-B7D92782E511}" destId="{58EFC224-5C25-465D-8C36-4B224E270F24}" srcOrd="1" destOrd="0" presId="urn:microsoft.com/office/officeart/2005/8/layout/vList5"/>
    <dgm:cxn modelId="{04E3E47A-A7BE-4A01-895E-078BFA2FCC3A}" type="presParOf" srcId="{7E00BF99-64E3-4C53-9813-F055DB475C8C}" destId="{BD1DC1B6-5128-44B1-8565-47B4E983AB6A}" srcOrd="1" destOrd="0" presId="urn:microsoft.com/office/officeart/2005/8/layout/vList5"/>
    <dgm:cxn modelId="{474041C0-74B9-44BE-B3B0-202B4B28331A}" type="presParOf" srcId="{7E00BF99-64E3-4C53-9813-F055DB475C8C}" destId="{12E2DC23-21FD-4F97-A53A-00491095E761}" srcOrd="2" destOrd="0" presId="urn:microsoft.com/office/officeart/2005/8/layout/vList5"/>
    <dgm:cxn modelId="{E9D31AE2-CC0C-4102-8195-EA800F8528E0}" type="presParOf" srcId="{12E2DC23-21FD-4F97-A53A-00491095E761}" destId="{53DCEA3D-976A-4DAB-9AFD-7EF1D46C718B}" srcOrd="0" destOrd="0" presId="urn:microsoft.com/office/officeart/2005/8/layout/vList5"/>
    <dgm:cxn modelId="{D0E930F4-4A5C-488A-84FA-9A45695F037F}" type="presParOf" srcId="{12E2DC23-21FD-4F97-A53A-00491095E761}" destId="{AD2D5DF1-5BF2-408B-A162-FDC50C0062BF}" srcOrd="1" destOrd="0" presId="urn:microsoft.com/office/officeart/2005/8/layout/vList5"/>
    <dgm:cxn modelId="{BCDA9282-64D5-4023-825C-48209C1C5EC2}" type="presParOf" srcId="{7E00BF99-64E3-4C53-9813-F055DB475C8C}" destId="{EA49DC4A-F81D-4B1C-BE97-87E6E24F74E0}" srcOrd="3" destOrd="0" presId="urn:microsoft.com/office/officeart/2005/8/layout/vList5"/>
    <dgm:cxn modelId="{D47D0CB7-1C5F-458F-AFCF-063C7E26116D}" type="presParOf" srcId="{7E00BF99-64E3-4C53-9813-F055DB475C8C}" destId="{0FF7E940-B2C5-47A6-BAB3-C47495DB18D3}" srcOrd="4" destOrd="0" presId="urn:microsoft.com/office/officeart/2005/8/layout/vList5"/>
    <dgm:cxn modelId="{29BEF781-1B2E-4EC7-9995-30CEB049FD9B}" type="presParOf" srcId="{0FF7E940-B2C5-47A6-BAB3-C47495DB18D3}" destId="{D612BE7A-CB9E-47EC-B930-4CA16B44B15C}" srcOrd="0" destOrd="0" presId="urn:microsoft.com/office/officeart/2005/8/layout/vList5"/>
    <dgm:cxn modelId="{E6B01130-9C12-4089-8AA8-06F91BDE8154}" type="presParOf" srcId="{0FF7E940-B2C5-47A6-BAB3-C47495DB18D3}" destId="{C00BFE20-E104-41CE-992D-66D5CA3137E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014927-57B8-41F7-9B46-B1DD0D32A824}" type="doc">
      <dgm:prSet loTypeId="urn:microsoft.com/office/officeart/2005/8/layout/radial3" loCatId="cycle" qsTypeId="urn:microsoft.com/office/officeart/2005/8/quickstyle/3d4" qsCatId="3D" csTypeId="urn:microsoft.com/office/officeart/2005/8/colors/colorful3" csCatId="colorful" phldr="1"/>
      <dgm:spPr/>
      <dgm:t>
        <a:bodyPr/>
        <a:lstStyle/>
        <a:p>
          <a:endParaRPr lang="it-IT"/>
        </a:p>
      </dgm:t>
    </dgm:pt>
    <dgm:pt modelId="{37007920-E039-43D9-B27C-7EB8B1CE4F3E}">
      <dgm:prSet phldrT="[Testo]" custT="1"/>
      <dgm:spPr/>
      <dgm:t>
        <a:bodyPr/>
        <a:lstStyle/>
        <a:p>
          <a:r>
            <a:rPr lang="it-IT" sz="2800"/>
            <a:t>valutazione</a:t>
          </a:r>
        </a:p>
      </dgm:t>
    </dgm:pt>
    <dgm:pt modelId="{52954740-1A21-415A-87BF-FE53185FFB6D}" type="parTrans" cxnId="{42BA7672-1231-4442-95D1-1E32F40055CC}">
      <dgm:prSet/>
      <dgm:spPr/>
      <dgm:t>
        <a:bodyPr/>
        <a:lstStyle/>
        <a:p>
          <a:endParaRPr lang="it-IT" sz="3200"/>
        </a:p>
      </dgm:t>
    </dgm:pt>
    <dgm:pt modelId="{9E5ADE75-2F69-4644-8DC2-491852AC9283}" type="sibTrans" cxnId="{42BA7672-1231-4442-95D1-1E32F40055CC}">
      <dgm:prSet/>
      <dgm:spPr/>
      <dgm:t>
        <a:bodyPr/>
        <a:lstStyle/>
        <a:p>
          <a:endParaRPr lang="it-IT" sz="3200"/>
        </a:p>
      </dgm:t>
    </dgm:pt>
    <dgm:pt modelId="{5917B018-61EA-4FAE-B0DB-8481E582D09F}">
      <dgm:prSet phldrT="[Testo]" custT="1"/>
      <dgm:spPr/>
      <dgm:t>
        <a:bodyPr/>
        <a:lstStyle/>
        <a:p>
          <a:r>
            <a:rPr lang="it-IT" sz="1400"/>
            <a:t>Formativa ed educativa</a:t>
          </a:r>
        </a:p>
      </dgm:t>
    </dgm:pt>
    <dgm:pt modelId="{3E55FE26-FA6C-4FD7-9E0B-A8F342E7C718}" type="parTrans" cxnId="{AF525981-2691-4F5B-9C0E-8448CA00C88E}">
      <dgm:prSet/>
      <dgm:spPr/>
      <dgm:t>
        <a:bodyPr/>
        <a:lstStyle/>
        <a:p>
          <a:endParaRPr lang="it-IT" sz="3200"/>
        </a:p>
      </dgm:t>
    </dgm:pt>
    <dgm:pt modelId="{9052D367-E233-4D67-91E4-6636B7C7B5CE}" type="sibTrans" cxnId="{AF525981-2691-4F5B-9C0E-8448CA00C88E}">
      <dgm:prSet/>
      <dgm:spPr/>
      <dgm:t>
        <a:bodyPr/>
        <a:lstStyle/>
        <a:p>
          <a:endParaRPr lang="it-IT" sz="3200"/>
        </a:p>
      </dgm:t>
    </dgm:pt>
    <dgm:pt modelId="{464213F2-E898-451C-A051-19BB6333A1C7}">
      <dgm:prSet phldrT="[Testo]" custT="1"/>
      <dgm:spPr/>
      <dgm:t>
        <a:bodyPr/>
        <a:lstStyle/>
        <a:p>
          <a:r>
            <a:rPr lang="it-IT" sz="1400"/>
            <a:t>Sviluppo dell’identità personale</a:t>
          </a:r>
        </a:p>
      </dgm:t>
    </dgm:pt>
    <dgm:pt modelId="{8AAD10F7-4909-4B6A-A43C-9235C734AE6E}" type="parTrans" cxnId="{DB761303-0D76-4D14-8E18-741E25166D47}">
      <dgm:prSet/>
      <dgm:spPr/>
      <dgm:t>
        <a:bodyPr/>
        <a:lstStyle/>
        <a:p>
          <a:endParaRPr lang="it-IT" sz="3200"/>
        </a:p>
      </dgm:t>
    </dgm:pt>
    <dgm:pt modelId="{698BAD4F-13D4-469B-AFAE-CE2DB0698BD3}" type="sibTrans" cxnId="{DB761303-0D76-4D14-8E18-741E25166D47}">
      <dgm:prSet/>
      <dgm:spPr/>
      <dgm:t>
        <a:bodyPr/>
        <a:lstStyle/>
        <a:p>
          <a:endParaRPr lang="it-IT" sz="3200"/>
        </a:p>
      </dgm:t>
    </dgm:pt>
    <dgm:pt modelId="{8761913C-3272-4A3C-B2D6-D2760B19754E}">
      <dgm:prSet phldrT="[Testo]" custT="1"/>
      <dgm:spPr/>
      <dgm:t>
        <a:bodyPr/>
        <a:lstStyle/>
        <a:p>
          <a:r>
            <a:rPr lang="it-IT" sz="1400"/>
            <a:t>autovalutazione</a:t>
          </a:r>
        </a:p>
      </dgm:t>
    </dgm:pt>
    <dgm:pt modelId="{6C3CCC4E-438F-4FF1-97D8-0C37AA3B82A7}" type="parTrans" cxnId="{D428DB61-F94F-4114-854E-19ADEF31DEA3}">
      <dgm:prSet/>
      <dgm:spPr/>
      <dgm:t>
        <a:bodyPr/>
        <a:lstStyle/>
        <a:p>
          <a:endParaRPr lang="it-IT" sz="3200"/>
        </a:p>
      </dgm:t>
    </dgm:pt>
    <dgm:pt modelId="{45EEDFFA-DE7C-4CA4-A358-17C923098BAD}" type="sibTrans" cxnId="{D428DB61-F94F-4114-854E-19ADEF31DEA3}">
      <dgm:prSet/>
      <dgm:spPr/>
      <dgm:t>
        <a:bodyPr/>
        <a:lstStyle/>
        <a:p>
          <a:endParaRPr lang="it-IT" sz="3200"/>
        </a:p>
      </dgm:t>
    </dgm:pt>
    <dgm:pt modelId="{141375AB-D977-478F-9D5A-0268995E121B}">
      <dgm:prSet phldrT="[Testo]" custT="1"/>
      <dgm:spPr/>
      <dgm:t>
        <a:bodyPr/>
        <a:lstStyle/>
        <a:p>
          <a:r>
            <a:rPr lang="it-IT" sz="1400"/>
            <a:t>Coerente con l’offerta formativa</a:t>
          </a:r>
        </a:p>
      </dgm:t>
    </dgm:pt>
    <dgm:pt modelId="{5D23CCE8-E8D8-4796-BEF7-7E5863912FD7}" type="parTrans" cxnId="{DA351D97-7DA7-4734-AA51-34ABACB35CF5}">
      <dgm:prSet/>
      <dgm:spPr/>
      <dgm:t>
        <a:bodyPr/>
        <a:lstStyle/>
        <a:p>
          <a:endParaRPr lang="it-IT" sz="3200"/>
        </a:p>
      </dgm:t>
    </dgm:pt>
    <dgm:pt modelId="{976ABFBD-0B07-4B80-8CE3-E283A7DB3FF1}" type="sibTrans" cxnId="{DA351D97-7DA7-4734-AA51-34ABACB35CF5}">
      <dgm:prSet/>
      <dgm:spPr/>
      <dgm:t>
        <a:bodyPr/>
        <a:lstStyle/>
        <a:p>
          <a:endParaRPr lang="it-IT" sz="3200"/>
        </a:p>
      </dgm:t>
    </dgm:pt>
    <dgm:pt modelId="{D70871EB-19DE-4DF9-876E-5B81A2B4E8D6}">
      <dgm:prSet custT="1"/>
      <dgm:spPr/>
      <dgm:t>
        <a:bodyPr/>
        <a:lstStyle/>
        <a:p>
          <a:r>
            <a:rPr lang="it-IT" sz="1400"/>
            <a:t>Effettuata dai docenti</a:t>
          </a:r>
        </a:p>
      </dgm:t>
    </dgm:pt>
    <dgm:pt modelId="{A4B55822-55A8-4163-BFC9-A0A327A22F1F}" type="parTrans" cxnId="{85F26F70-6122-461F-9651-BF72BA360CED}">
      <dgm:prSet/>
      <dgm:spPr/>
      <dgm:t>
        <a:bodyPr/>
        <a:lstStyle/>
        <a:p>
          <a:endParaRPr lang="it-IT" sz="3200"/>
        </a:p>
      </dgm:t>
    </dgm:pt>
    <dgm:pt modelId="{C2A1C2B9-0F13-4CAF-8135-A382ECA6319A}" type="sibTrans" cxnId="{85F26F70-6122-461F-9651-BF72BA360CED}">
      <dgm:prSet/>
      <dgm:spPr/>
      <dgm:t>
        <a:bodyPr/>
        <a:lstStyle/>
        <a:p>
          <a:endParaRPr lang="it-IT" sz="3200"/>
        </a:p>
      </dgm:t>
    </dgm:pt>
    <dgm:pt modelId="{859C77B4-636D-48F4-A3E2-11C3805B4434}" type="pres">
      <dgm:prSet presAssocID="{6C014927-57B8-41F7-9B46-B1DD0D32A824}" presName="composite" presStyleCnt="0">
        <dgm:presLayoutVars>
          <dgm:chMax val="1"/>
          <dgm:dir/>
          <dgm:resizeHandles val="exact"/>
        </dgm:presLayoutVars>
      </dgm:prSet>
      <dgm:spPr/>
    </dgm:pt>
    <dgm:pt modelId="{B13D483D-26A4-48CD-9B4E-C75BB558BF6D}" type="pres">
      <dgm:prSet presAssocID="{6C014927-57B8-41F7-9B46-B1DD0D32A824}" presName="radial" presStyleCnt="0">
        <dgm:presLayoutVars>
          <dgm:animLvl val="ctr"/>
        </dgm:presLayoutVars>
      </dgm:prSet>
      <dgm:spPr/>
    </dgm:pt>
    <dgm:pt modelId="{D29498AE-232A-478F-AA05-320E6D349098}" type="pres">
      <dgm:prSet presAssocID="{37007920-E039-43D9-B27C-7EB8B1CE4F3E}" presName="centerShape" presStyleLbl="vennNode1" presStyleIdx="0" presStyleCnt="6"/>
      <dgm:spPr/>
    </dgm:pt>
    <dgm:pt modelId="{CF8BA3D0-36E4-42D3-925C-38065EABD697}" type="pres">
      <dgm:prSet presAssocID="{5917B018-61EA-4FAE-B0DB-8481E582D09F}" presName="node" presStyleLbl="vennNode1" presStyleIdx="1" presStyleCnt="6">
        <dgm:presLayoutVars>
          <dgm:bulletEnabled val="1"/>
        </dgm:presLayoutVars>
      </dgm:prSet>
      <dgm:spPr/>
    </dgm:pt>
    <dgm:pt modelId="{D95CFAF4-BBB6-4AAD-897B-F6060F301AE2}" type="pres">
      <dgm:prSet presAssocID="{464213F2-E898-451C-A051-19BB6333A1C7}" presName="node" presStyleLbl="vennNode1" presStyleIdx="2" presStyleCnt="6">
        <dgm:presLayoutVars>
          <dgm:bulletEnabled val="1"/>
        </dgm:presLayoutVars>
      </dgm:prSet>
      <dgm:spPr/>
    </dgm:pt>
    <dgm:pt modelId="{3BEA361D-4C0E-45A9-9459-C2A01D7332E6}" type="pres">
      <dgm:prSet presAssocID="{8761913C-3272-4A3C-B2D6-D2760B19754E}" presName="node" presStyleLbl="vennNode1" presStyleIdx="3" presStyleCnt="6">
        <dgm:presLayoutVars>
          <dgm:bulletEnabled val="1"/>
        </dgm:presLayoutVars>
      </dgm:prSet>
      <dgm:spPr/>
    </dgm:pt>
    <dgm:pt modelId="{1A9AEF52-214E-4A38-A4FD-44EF1A9161D7}" type="pres">
      <dgm:prSet presAssocID="{141375AB-D977-478F-9D5A-0268995E121B}" presName="node" presStyleLbl="vennNode1" presStyleIdx="4" presStyleCnt="6">
        <dgm:presLayoutVars>
          <dgm:bulletEnabled val="1"/>
        </dgm:presLayoutVars>
      </dgm:prSet>
      <dgm:spPr/>
    </dgm:pt>
    <dgm:pt modelId="{1EF180C6-EE37-4554-A8A7-E77FE38C4E45}" type="pres">
      <dgm:prSet presAssocID="{D70871EB-19DE-4DF9-876E-5B81A2B4E8D6}" presName="node" presStyleLbl="vennNode1" presStyleIdx="5" presStyleCnt="6">
        <dgm:presLayoutVars>
          <dgm:bulletEnabled val="1"/>
        </dgm:presLayoutVars>
      </dgm:prSet>
      <dgm:spPr/>
    </dgm:pt>
  </dgm:ptLst>
  <dgm:cxnLst>
    <dgm:cxn modelId="{DB761303-0D76-4D14-8E18-741E25166D47}" srcId="{37007920-E039-43D9-B27C-7EB8B1CE4F3E}" destId="{464213F2-E898-451C-A051-19BB6333A1C7}" srcOrd="1" destOrd="0" parTransId="{8AAD10F7-4909-4B6A-A43C-9235C734AE6E}" sibTransId="{698BAD4F-13D4-469B-AFAE-CE2DB0698BD3}"/>
    <dgm:cxn modelId="{E06FC12F-AD85-45CC-B9FA-F45939A51679}" type="presOf" srcId="{5917B018-61EA-4FAE-B0DB-8481E582D09F}" destId="{CF8BA3D0-36E4-42D3-925C-38065EABD697}" srcOrd="0" destOrd="0" presId="urn:microsoft.com/office/officeart/2005/8/layout/radial3"/>
    <dgm:cxn modelId="{2428E040-C925-4C21-A9F5-F57841FCF054}" type="presOf" srcId="{6C014927-57B8-41F7-9B46-B1DD0D32A824}" destId="{859C77B4-636D-48F4-A3E2-11C3805B4434}" srcOrd="0" destOrd="0" presId="urn:microsoft.com/office/officeart/2005/8/layout/radial3"/>
    <dgm:cxn modelId="{D428DB61-F94F-4114-854E-19ADEF31DEA3}" srcId="{37007920-E039-43D9-B27C-7EB8B1CE4F3E}" destId="{8761913C-3272-4A3C-B2D6-D2760B19754E}" srcOrd="2" destOrd="0" parTransId="{6C3CCC4E-438F-4FF1-97D8-0C37AA3B82A7}" sibTransId="{45EEDFFA-DE7C-4CA4-A358-17C923098BAD}"/>
    <dgm:cxn modelId="{85F26F70-6122-461F-9651-BF72BA360CED}" srcId="{37007920-E039-43D9-B27C-7EB8B1CE4F3E}" destId="{D70871EB-19DE-4DF9-876E-5B81A2B4E8D6}" srcOrd="4" destOrd="0" parTransId="{A4B55822-55A8-4163-BFC9-A0A327A22F1F}" sibTransId="{C2A1C2B9-0F13-4CAF-8135-A382ECA6319A}"/>
    <dgm:cxn modelId="{42BA7672-1231-4442-95D1-1E32F40055CC}" srcId="{6C014927-57B8-41F7-9B46-B1DD0D32A824}" destId="{37007920-E039-43D9-B27C-7EB8B1CE4F3E}" srcOrd="0" destOrd="0" parTransId="{52954740-1A21-415A-87BF-FE53185FFB6D}" sibTransId="{9E5ADE75-2F69-4644-8DC2-491852AC9283}"/>
    <dgm:cxn modelId="{53289B76-1393-499A-B7E2-A2B7DB87076A}" type="presOf" srcId="{37007920-E039-43D9-B27C-7EB8B1CE4F3E}" destId="{D29498AE-232A-478F-AA05-320E6D349098}" srcOrd="0" destOrd="0" presId="urn:microsoft.com/office/officeart/2005/8/layout/radial3"/>
    <dgm:cxn modelId="{AF525981-2691-4F5B-9C0E-8448CA00C88E}" srcId="{37007920-E039-43D9-B27C-7EB8B1CE4F3E}" destId="{5917B018-61EA-4FAE-B0DB-8481E582D09F}" srcOrd="0" destOrd="0" parTransId="{3E55FE26-FA6C-4FD7-9E0B-A8F342E7C718}" sibTransId="{9052D367-E233-4D67-91E4-6636B7C7B5CE}"/>
    <dgm:cxn modelId="{9BE1A28D-3CDA-404A-8E70-D53A8F0DD477}" type="presOf" srcId="{464213F2-E898-451C-A051-19BB6333A1C7}" destId="{D95CFAF4-BBB6-4AAD-897B-F6060F301AE2}" srcOrd="0" destOrd="0" presId="urn:microsoft.com/office/officeart/2005/8/layout/radial3"/>
    <dgm:cxn modelId="{DA351D97-7DA7-4734-AA51-34ABACB35CF5}" srcId="{37007920-E039-43D9-B27C-7EB8B1CE4F3E}" destId="{141375AB-D977-478F-9D5A-0268995E121B}" srcOrd="3" destOrd="0" parTransId="{5D23CCE8-E8D8-4796-BEF7-7E5863912FD7}" sibTransId="{976ABFBD-0B07-4B80-8CE3-E283A7DB3FF1}"/>
    <dgm:cxn modelId="{14E83EB5-5489-45FD-9834-4F0102620247}" type="presOf" srcId="{D70871EB-19DE-4DF9-876E-5B81A2B4E8D6}" destId="{1EF180C6-EE37-4554-A8A7-E77FE38C4E45}" srcOrd="0" destOrd="0" presId="urn:microsoft.com/office/officeart/2005/8/layout/radial3"/>
    <dgm:cxn modelId="{16B3F0CD-711B-4BB3-B357-CD135442743D}" type="presOf" srcId="{8761913C-3272-4A3C-B2D6-D2760B19754E}" destId="{3BEA361D-4C0E-45A9-9459-C2A01D7332E6}" srcOrd="0" destOrd="0" presId="urn:microsoft.com/office/officeart/2005/8/layout/radial3"/>
    <dgm:cxn modelId="{02EAC4F3-E7F0-4D99-9BB9-717408065335}" type="presOf" srcId="{141375AB-D977-478F-9D5A-0268995E121B}" destId="{1A9AEF52-214E-4A38-A4FD-44EF1A9161D7}" srcOrd="0" destOrd="0" presId="urn:microsoft.com/office/officeart/2005/8/layout/radial3"/>
    <dgm:cxn modelId="{42DFD977-EF14-450A-86F0-D20893F9444F}" type="presParOf" srcId="{859C77B4-636D-48F4-A3E2-11C3805B4434}" destId="{B13D483D-26A4-48CD-9B4E-C75BB558BF6D}" srcOrd="0" destOrd="0" presId="urn:microsoft.com/office/officeart/2005/8/layout/radial3"/>
    <dgm:cxn modelId="{FB4D508D-7928-4E3C-B19B-6CDECD25627A}" type="presParOf" srcId="{B13D483D-26A4-48CD-9B4E-C75BB558BF6D}" destId="{D29498AE-232A-478F-AA05-320E6D349098}" srcOrd="0" destOrd="0" presId="urn:microsoft.com/office/officeart/2005/8/layout/radial3"/>
    <dgm:cxn modelId="{5D6369A1-8C81-4060-AD57-6625DBDBDA83}" type="presParOf" srcId="{B13D483D-26A4-48CD-9B4E-C75BB558BF6D}" destId="{CF8BA3D0-36E4-42D3-925C-38065EABD697}" srcOrd="1" destOrd="0" presId="urn:microsoft.com/office/officeart/2005/8/layout/radial3"/>
    <dgm:cxn modelId="{ACD29B7B-C0E0-4B94-91E1-171EA9D351A1}" type="presParOf" srcId="{B13D483D-26A4-48CD-9B4E-C75BB558BF6D}" destId="{D95CFAF4-BBB6-4AAD-897B-F6060F301AE2}" srcOrd="2" destOrd="0" presId="urn:microsoft.com/office/officeart/2005/8/layout/radial3"/>
    <dgm:cxn modelId="{CAB6181E-37CD-4AA9-B395-0B8A752AE376}" type="presParOf" srcId="{B13D483D-26A4-48CD-9B4E-C75BB558BF6D}" destId="{3BEA361D-4C0E-45A9-9459-C2A01D7332E6}" srcOrd="3" destOrd="0" presId="urn:microsoft.com/office/officeart/2005/8/layout/radial3"/>
    <dgm:cxn modelId="{AAED6E94-8546-4ACF-8A09-F126B9D35007}" type="presParOf" srcId="{B13D483D-26A4-48CD-9B4E-C75BB558BF6D}" destId="{1A9AEF52-214E-4A38-A4FD-44EF1A9161D7}" srcOrd="4" destOrd="0" presId="urn:microsoft.com/office/officeart/2005/8/layout/radial3"/>
    <dgm:cxn modelId="{8BEB3959-1C3C-4EA0-890F-CFB6CB7C6E1E}" type="presParOf" srcId="{B13D483D-26A4-48CD-9B4E-C75BB558BF6D}" destId="{1EF180C6-EE37-4554-A8A7-E77FE38C4E4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CF584F-7054-41F3-A233-DD93924EBA9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1F0FA04-35FE-4F04-B829-64AC0EE6CB07}">
      <dgm:prSet phldrT="[Testo]" custT="1"/>
      <dgm:spPr/>
      <dgm:t>
        <a:bodyPr/>
        <a:lstStyle/>
        <a:p>
          <a:r>
            <a:rPr lang="it-IT" sz="1800"/>
            <a:t>Stabilire i criteri in base a PDP e PEI</a:t>
          </a:r>
        </a:p>
      </dgm:t>
    </dgm:pt>
    <dgm:pt modelId="{F00CDF58-67B2-4443-9B42-063C394E0371}" type="parTrans" cxnId="{C644E491-BC38-46DD-ACB7-5507EA4FC3A2}">
      <dgm:prSet/>
      <dgm:spPr/>
      <dgm:t>
        <a:bodyPr/>
        <a:lstStyle/>
        <a:p>
          <a:endParaRPr lang="it-IT" sz="1800"/>
        </a:p>
      </dgm:t>
    </dgm:pt>
    <dgm:pt modelId="{AC45776B-389F-4FF7-B238-4AF26C8DE4BA}" type="sibTrans" cxnId="{C644E491-BC38-46DD-ACB7-5507EA4FC3A2}">
      <dgm:prSet/>
      <dgm:spPr/>
      <dgm:t>
        <a:bodyPr/>
        <a:lstStyle/>
        <a:p>
          <a:endParaRPr lang="it-IT" sz="1800"/>
        </a:p>
      </dgm:t>
    </dgm:pt>
    <dgm:pt modelId="{036388D0-87E0-4801-845A-2A64BF65E577}">
      <dgm:prSet phldrT="[Testo]" custT="1"/>
      <dgm:spPr/>
      <dgm:t>
        <a:bodyPr/>
        <a:lstStyle/>
        <a:p>
          <a:r>
            <a:rPr lang="it-IT" sz="1800"/>
            <a:t>Personalizzazione</a:t>
          </a:r>
        </a:p>
      </dgm:t>
    </dgm:pt>
    <dgm:pt modelId="{1ADC6798-42E8-49FE-8631-362C500D1CD3}" type="parTrans" cxnId="{B43651CC-4075-4824-B2E4-CC4D7D341727}">
      <dgm:prSet/>
      <dgm:spPr/>
      <dgm:t>
        <a:bodyPr/>
        <a:lstStyle/>
        <a:p>
          <a:endParaRPr lang="it-IT" sz="1800"/>
        </a:p>
      </dgm:t>
    </dgm:pt>
    <dgm:pt modelId="{74791061-24AD-4B81-A8DC-3CF1426D43D0}" type="sibTrans" cxnId="{B43651CC-4075-4824-B2E4-CC4D7D341727}">
      <dgm:prSet/>
      <dgm:spPr/>
      <dgm:t>
        <a:bodyPr/>
        <a:lstStyle/>
        <a:p>
          <a:endParaRPr lang="it-IT" sz="1800"/>
        </a:p>
      </dgm:t>
    </dgm:pt>
    <dgm:pt modelId="{6C1BBE9A-03AD-4AE5-A862-6B863C878437}">
      <dgm:prSet phldrT="[Testo]" custT="1"/>
      <dgm:spPr/>
      <dgm:t>
        <a:bodyPr/>
        <a:lstStyle/>
        <a:p>
          <a:r>
            <a:rPr lang="it-IT" sz="1600"/>
            <a:t>Differenziazione</a:t>
          </a:r>
        </a:p>
      </dgm:t>
    </dgm:pt>
    <dgm:pt modelId="{036F7C01-8797-42BB-B70A-7FA0934623A5}" type="parTrans" cxnId="{F60E38EC-84DE-4B5B-BDED-1E10210AC78C}">
      <dgm:prSet/>
      <dgm:spPr/>
      <dgm:t>
        <a:bodyPr/>
        <a:lstStyle/>
        <a:p>
          <a:endParaRPr lang="it-IT" sz="1800"/>
        </a:p>
      </dgm:t>
    </dgm:pt>
    <dgm:pt modelId="{8012EF53-E38D-46B9-9C3C-A623692B4D99}" type="sibTrans" cxnId="{F60E38EC-84DE-4B5B-BDED-1E10210AC78C}">
      <dgm:prSet/>
      <dgm:spPr/>
      <dgm:t>
        <a:bodyPr/>
        <a:lstStyle/>
        <a:p>
          <a:endParaRPr lang="it-IT" sz="1800"/>
        </a:p>
      </dgm:t>
    </dgm:pt>
    <dgm:pt modelId="{0A422DC7-2F57-4923-B200-4C48B7586FCE}" type="pres">
      <dgm:prSet presAssocID="{F7CF584F-7054-41F3-A233-DD93924EBA94}" presName="linear" presStyleCnt="0">
        <dgm:presLayoutVars>
          <dgm:dir/>
          <dgm:animLvl val="lvl"/>
          <dgm:resizeHandles val="exact"/>
        </dgm:presLayoutVars>
      </dgm:prSet>
      <dgm:spPr/>
    </dgm:pt>
    <dgm:pt modelId="{9FDAB768-C7E4-4E2B-AE04-EA318DF5C2FF}" type="pres">
      <dgm:prSet presAssocID="{F1F0FA04-35FE-4F04-B829-64AC0EE6CB07}" presName="parentLin" presStyleCnt="0"/>
      <dgm:spPr/>
    </dgm:pt>
    <dgm:pt modelId="{6D6C6810-0163-4BA9-BCF1-220D1400A5D0}" type="pres">
      <dgm:prSet presAssocID="{F1F0FA04-35FE-4F04-B829-64AC0EE6CB07}" presName="parentLeftMargin" presStyleLbl="node1" presStyleIdx="0" presStyleCnt="3"/>
      <dgm:spPr/>
    </dgm:pt>
    <dgm:pt modelId="{21BF4EA7-9B1F-417F-8A4D-6EF6DAF6038F}" type="pres">
      <dgm:prSet presAssocID="{F1F0FA04-35FE-4F04-B829-64AC0EE6CB07}" presName="parentText" presStyleLbl="node1" presStyleIdx="0" presStyleCnt="3">
        <dgm:presLayoutVars>
          <dgm:chMax val="0"/>
          <dgm:bulletEnabled val="1"/>
        </dgm:presLayoutVars>
      </dgm:prSet>
      <dgm:spPr/>
    </dgm:pt>
    <dgm:pt modelId="{015449A6-73B3-4E33-8F43-9C71D2F16A35}" type="pres">
      <dgm:prSet presAssocID="{F1F0FA04-35FE-4F04-B829-64AC0EE6CB07}" presName="negativeSpace" presStyleCnt="0"/>
      <dgm:spPr/>
    </dgm:pt>
    <dgm:pt modelId="{99748771-D4CA-42A1-80D0-D4EB22D818DF}" type="pres">
      <dgm:prSet presAssocID="{F1F0FA04-35FE-4F04-B829-64AC0EE6CB07}" presName="childText" presStyleLbl="conFgAcc1" presStyleIdx="0" presStyleCnt="3">
        <dgm:presLayoutVars>
          <dgm:bulletEnabled val="1"/>
        </dgm:presLayoutVars>
      </dgm:prSet>
      <dgm:spPr/>
    </dgm:pt>
    <dgm:pt modelId="{D04DBC7B-4BF2-44A4-B0A9-9D28FF27094B}" type="pres">
      <dgm:prSet presAssocID="{AC45776B-389F-4FF7-B238-4AF26C8DE4BA}" presName="spaceBetweenRectangles" presStyleCnt="0"/>
      <dgm:spPr/>
    </dgm:pt>
    <dgm:pt modelId="{D892CACF-4369-48D7-8AA5-EEA0CEEA33E3}" type="pres">
      <dgm:prSet presAssocID="{036388D0-87E0-4801-845A-2A64BF65E577}" presName="parentLin" presStyleCnt="0"/>
      <dgm:spPr/>
    </dgm:pt>
    <dgm:pt modelId="{D32AC3F0-2FDD-4B1C-959F-36DDC51F05DF}" type="pres">
      <dgm:prSet presAssocID="{036388D0-87E0-4801-845A-2A64BF65E577}" presName="parentLeftMargin" presStyleLbl="node1" presStyleIdx="0" presStyleCnt="3"/>
      <dgm:spPr/>
    </dgm:pt>
    <dgm:pt modelId="{854089CB-4F8D-493C-80D7-EF4DB6EE92C3}" type="pres">
      <dgm:prSet presAssocID="{036388D0-87E0-4801-845A-2A64BF65E577}" presName="parentText" presStyleLbl="node1" presStyleIdx="1" presStyleCnt="3">
        <dgm:presLayoutVars>
          <dgm:chMax val="0"/>
          <dgm:bulletEnabled val="1"/>
        </dgm:presLayoutVars>
      </dgm:prSet>
      <dgm:spPr/>
    </dgm:pt>
    <dgm:pt modelId="{6BEDDBCB-47EE-4EA6-AE1E-99C27ABE16B9}" type="pres">
      <dgm:prSet presAssocID="{036388D0-87E0-4801-845A-2A64BF65E577}" presName="negativeSpace" presStyleCnt="0"/>
      <dgm:spPr/>
    </dgm:pt>
    <dgm:pt modelId="{53281C76-AC7D-410A-83C1-7A5553E08DCF}" type="pres">
      <dgm:prSet presAssocID="{036388D0-87E0-4801-845A-2A64BF65E577}" presName="childText" presStyleLbl="conFgAcc1" presStyleIdx="1" presStyleCnt="3">
        <dgm:presLayoutVars>
          <dgm:bulletEnabled val="1"/>
        </dgm:presLayoutVars>
      </dgm:prSet>
      <dgm:spPr/>
    </dgm:pt>
    <dgm:pt modelId="{CD467046-B53A-455D-9DC2-47AFB91DE8D8}" type="pres">
      <dgm:prSet presAssocID="{74791061-24AD-4B81-A8DC-3CF1426D43D0}" presName="spaceBetweenRectangles" presStyleCnt="0"/>
      <dgm:spPr/>
    </dgm:pt>
    <dgm:pt modelId="{DF042104-CF30-46EC-BAA5-C5F80B00F7BE}" type="pres">
      <dgm:prSet presAssocID="{6C1BBE9A-03AD-4AE5-A862-6B863C878437}" presName="parentLin" presStyleCnt="0"/>
      <dgm:spPr/>
    </dgm:pt>
    <dgm:pt modelId="{6EEEDC8D-8F09-4B34-AD3F-1F1A03E6B817}" type="pres">
      <dgm:prSet presAssocID="{6C1BBE9A-03AD-4AE5-A862-6B863C878437}" presName="parentLeftMargin" presStyleLbl="node1" presStyleIdx="1" presStyleCnt="3"/>
      <dgm:spPr/>
    </dgm:pt>
    <dgm:pt modelId="{C02A4ADC-F597-433D-8D7A-7AE48DC600B3}" type="pres">
      <dgm:prSet presAssocID="{6C1BBE9A-03AD-4AE5-A862-6B863C878437}" presName="parentText" presStyleLbl="node1" presStyleIdx="2" presStyleCnt="3">
        <dgm:presLayoutVars>
          <dgm:chMax val="0"/>
          <dgm:bulletEnabled val="1"/>
        </dgm:presLayoutVars>
      </dgm:prSet>
      <dgm:spPr/>
    </dgm:pt>
    <dgm:pt modelId="{4FFA1EC9-477B-4BB0-BB37-A2F2681E63FA}" type="pres">
      <dgm:prSet presAssocID="{6C1BBE9A-03AD-4AE5-A862-6B863C878437}" presName="negativeSpace" presStyleCnt="0"/>
      <dgm:spPr/>
    </dgm:pt>
    <dgm:pt modelId="{0EF30722-20F7-495F-B7BC-3B8687AE35D1}" type="pres">
      <dgm:prSet presAssocID="{6C1BBE9A-03AD-4AE5-A862-6B863C878437}" presName="childText" presStyleLbl="conFgAcc1" presStyleIdx="2" presStyleCnt="3">
        <dgm:presLayoutVars>
          <dgm:bulletEnabled val="1"/>
        </dgm:presLayoutVars>
      </dgm:prSet>
      <dgm:spPr/>
    </dgm:pt>
  </dgm:ptLst>
  <dgm:cxnLst>
    <dgm:cxn modelId="{DEA6621D-F218-4E93-AF6C-1F74C5F8A73D}" type="presOf" srcId="{F1F0FA04-35FE-4F04-B829-64AC0EE6CB07}" destId="{6D6C6810-0163-4BA9-BCF1-220D1400A5D0}" srcOrd="0" destOrd="0" presId="urn:microsoft.com/office/officeart/2005/8/layout/list1"/>
    <dgm:cxn modelId="{E2D4515C-B400-475F-98D9-1FCC038C5525}" type="presOf" srcId="{6C1BBE9A-03AD-4AE5-A862-6B863C878437}" destId="{6EEEDC8D-8F09-4B34-AD3F-1F1A03E6B817}" srcOrd="0" destOrd="0" presId="urn:microsoft.com/office/officeart/2005/8/layout/list1"/>
    <dgm:cxn modelId="{B3183664-4BE3-4DD4-99A2-5C07F2A815D6}" type="presOf" srcId="{F7CF584F-7054-41F3-A233-DD93924EBA94}" destId="{0A422DC7-2F57-4923-B200-4C48B7586FCE}" srcOrd="0" destOrd="0" presId="urn:microsoft.com/office/officeart/2005/8/layout/list1"/>
    <dgm:cxn modelId="{4D620666-8E6F-4BE7-9BEB-D641BE3C67EA}" type="presOf" srcId="{6C1BBE9A-03AD-4AE5-A862-6B863C878437}" destId="{C02A4ADC-F597-433D-8D7A-7AE48DC600B3}" srcOrd="1" destOrd="0" presId="urn:microsoft.com/office/officeart/2005/8/layout/list1"/>
    <dgm:cxn modelId="{7437D447-AED5-4AC4-BE19-4C45517C135A}" type="presOf" srcId="{036388D0-87E0-4801-845A-2A64BF65E577}" destId="{D32AC3F0-2FDD-4B1C-959F-36DDC51F05DF}" srcOrd="0" destOrd="0" presId="urn:microsoft.com/office/officeart/2005/8/layout/list1"/>
    <dgm:cxn modelId="{C644E491-BC38-46DD-ACB7-5507EA4FC3A2}" srcId="{F7CF584F-7054-41F3-A233-DD93924EBA94}" destId="{F1F0FA04-35FE-4F04-B829-64AC0EE6CB07}" srcOrd="0" destOrd="0" parTransId="{F00CDF58-67B2-4443-9B42-063C394E0371}" sibTransId="{AC45776B-389F-4FF7-B238-4AF26C8DE4BA}"/>
    <dgm:cxn modelId="{6309CFBA-746B-46FA-87AE-6B39FC5B1C7F}" type="presOf" srcId="{F1F0FA04-35FE-4F04-B829-64AC0EE6CB07}" destId="{21BF4EA7-9B1F-417F-8A4D-6EF6DAF6038F}" srcOrd="1" destOrd="0" presId="urn:microsoft.com/office/officeart/2005/8/layout/list1"/>
    <dgm:cxn modelId="{179629C7-21DC-426E-BC3C-33EF656600FF}" type="presOf" srcId="{036388D0-87E0-4801-845A-2A64BF65E577}" destId="{854089CB-4F8D-493C-80D7-EF4DB6EE92C3}" srcOrd="1" destOrd="0" presId="urn:microsoft.com/office/officeart/2005/8/layout/list1"/>
    <dgm:cxn modelId="{B43651CC-4075-4824-B2E4-CC4D7D341727}" srcId="{F7CF584F-7054-41F3-A233-DD93924EBA94}" destId="{036388D0-87E0-4801-845A-2A64BF65E577}" srcOrd="1" destOrd="0" parTransId="{1ADC6798-42E8-49FE-8631-362C500D1CD3}" sibTransId="{74791061-24AD-4B81-A8DC-3CF1426D43D0}"/>
    <dgm:cxn modelId="{F60E38EC-84DE-4B5B-BDED-1E10210AC78C}" srcId="{F7CF584F-7054-41F3-A233-DD93924EBA94}" destId="{6C1BBE9A-03AD-4AE5-A862-6B863C878437}" srcOrd="2" destOrd="0" parTransId="{036F7C01-8797-42BB-B70A-7FA0934623A5}" sibTransId="{8012EF53-E38D-46B9-9C3C-A623692B4D99}"/>
    <dgm:cxn modelId="{F07E43AD-C390-415F-B7C5-C931B8885F8B}" type="presParOf" srcId="{0A422DC7-2F57-4923-B200-4C48B7586FCE}" destId="{9FDAB768-C7E4-4E2B-AE04-EA318DF5C2FF}" srcOrd="0" destOrd="0" presId="urn:microsoft.com/office/officeart/2005/8/layout/list1"/>
    <dgm:cxn modelId="{C847EB97-D857-4F84-BEFE-13C13359FA12}" type="presParOf" srcId="{9FDAB768-C7E4-4E2B-AE04-EA318DF5C2FF}" destId="{6D6C6810-0163-4BA9-BCF1-220D1400A5D0}" srcOrd="0" destOrd="0" presId="urn:microsoft.com/office/officeart/2005/8/layout/list1"/>
    <dgm:cxn modelId="{BCD70A7C-B1FF-4FDA-ABEF-953BDB5272E5}" type="presParOf" srcId="{9FDAB768-C7E4-4E2B-AE04-EA318DF5C2FF}" destId="{21BF4EA7-9B1F-417F-8A4D-6EF6DAF6038F}" srcOrd="1" destOrd="0" presId="urn:microsoft.com/office/officeart/2005/8/layout/list1"/>
    <dgm:cxn modelId="{646D3D34-E4E2-4A2C-8947-DE449C993662}" type="presParOf" srcId="{0A422DC7-2F57-4923-B200-4C48B7586FCE}" destId="{015449A6-73B3-4E33-8F43-9C71D2F16A35}" srcOrd="1" destOrd="0" presId="urn:microsoft.com/office/officeart/2005/8/layout/list1"/>
    <dgm:cxn modelId="{F86BF1A1-4641-4B03-99C4-14C8F64BFE4D}" type="presParOf" srcId="{0A422DC7-2F57-4923-B200-4C48B7586FCE}" destId="{99748771-D4CA-42A1-80D0-D4EB22D818DF}" srcOrd="2" destOrd="0" presId="urn:microsoft.com/office/officeart/2005/8/layout/list1"/>
    <dgm:cxn modelId="{8B0113AF-CE28-4B78-B278-2F1E5FA2B1AE}" type="presParOf" srcId="{0A422DC7-2F57-4923-B200-4C48B7586FCE}" destId="{D04DBC7B-4BF2-44A4-B0A9-9D28FF27094B}" srcOrd="3" destOrd="0" presId="urn:microsoft.com/office/officeart/2005/8/layout/list1"/>
    <dgm:cxn modelId="{124C931E-8E64-4E57-88C4-89EEE320A820}" type="presParOf" srcId="{0A422DC7-2F57-4923-B200-4C48B7586FCE}" destId="{D892CACF-4369-48D7-8AA5-EEA0CEEA33E3}" srcOrd="4" destOrd="0" presId="urn:microsoft.com/office/officeart/2005/8/layout/list1"/>
    <dgm:cxn modelId="{CED92672-869B-4643-9C66-CD43AE10074C}" type="presParOf" srcId="{D892CACF-4369-48D7-8AA5-EEA0CEEA33E3}" destId="{D32AC3F0-2FDD-4B1C-959F-36DDC51F05DF}" srcOrd="0" destOrd="0" presId="urn:microsoft.com/office/officeart/2005/8/layout/list1"/>
    <dgm:cxn modelId="{1E55CBA2-BC5E-4121-8F76-14AF984FC123}" type="presParOf" srcId="{D892CACF-4369-48D7-8AA5-EEA0CEEA33E3}" destId="{854089CB-4F8D-493C-80D7-EF4DB6EE92C3}" srcOrd="1" destOrd="0" presId="urn:microsoft.com/office/officeart/2005/8/layout/list1"/>
    <dgm:cxn modelId="{577EAD2E-4BA3-4392-82FF-F4FA5EAD080C}" type="presParOf" srcId="{0A422DC7-2F57-4923-B200-4C48B7586FCE}" destId="{6BEDDBCB-47EE-4EA6-AE1E-99C27ABE16B9}" srcOrd="5" destOrd="0" presId="urn:microsoft.com/office/officeart/2005/8/layout/list1"/>
    <dgm:cxn modelId="{9D3C7359-25A0-413C-B586-DA7DD5C0172B}" type="presParOf" srcId="{0A422DC7-2F57-4923-B200-4C48B7586FCE}" destId="{53281C76-AC7D-410A-83C1-7A5553E08DCF}" srcOrd="6" destOrd="0" presId="urn:microsoft.com/office/officeart/2005/8/layout/list1"/>
    <dgm:cxn modelId="{6071F11E-D936-41C1-A369-DC634DA49056}" type="presParOf" srcId="{0A422DC7-2F57-4923-B200-4C48B7586FCE}" destId="{CD467046-B53A-455D-9DC2-47AFB91DE8D8}" srcOrd="7" destOrd="0" presId="urn:microsoft.com/office/officeart/2005/8/layout/list1"/>
    <dgm:cxn modelId="{ABF82C59-3023-4548-BCE0-1118C4A5637B}" type="presParOf" srcId="{0A422DC7-2F57-4923-B200-4C48B7586FCE}" destId="{DF042104-CF30-46EC-BAA5-C5F80B00F7BE}" srcOrd="8" destOrd="0" presId="urn:microsoft.com/office/officeart/2005/8/layout/list1"/>
    <dgm:cxn modelId="{3147BBA6-5DC5-4810-8B79-A8B3FDCE7374}" type="presParOf" srcId="{DF042104-CF30-46EC-BAA5-C5F80B00F7BE}" destId="{6EEEDC8D-8F09-4B34-AD3F-1F1A03E6B817}" srcOrd="0" destOrd="0" presId="urn:microsoft.com/office/officeart/2005/8/layout/list1"/>
    <dgm:cxn modelId="{F0B55308-1E06-4AB8-9523-1342B8570C16}" type="presParOf" srcId="{DF042104-CF30-46EC-BAA5-C5F80B00F7BE}" destId="{C02A4ADC-F597-433D-8D7A-7AE48DC600B3}" srcOrd="1" destOrd="0" presId="urn:microsoft.com/office/officeart/2005/8/layout/list1"/>
    <dgm:cxn modelId="{21DA27F7-E04B-40DA-91F1-79B7EFF444DA}" type="presParOf" srcId="{0A422DC7-2F57-4923-B200-4C48B7586FCE}" destId="{4FFA1EC9-477B-4BB0-BB37-A2F2681E63FA}" srcOrd="9" destOrd="0" presId="urn:microsoft.com/office/officeart/2005/8/layout/list1"/>
    <dgm:cxn modelId="{780472D2-9D89-489B-98ED-EAD61F6EE50D}" type="presParOf" srcId="{0A422DC7-2F57-4923-B200-4C48B7586FCE}" destId="{0EF30722-20F7-495F-B7BC-3B8687AE35D1}"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7A345-02F8-4635-B9EE-77FA9E28031C}">
      <dsp:nvSpPr>
        <dsp:cNvPr id="0" name=""/>
        <dsp:cNvSpPr/>
      </dsp:nvSpPr>
      <dsp:spPr>
        <a:xfrm>
          <a:off x="1362260" y="567042"/>
          <a:ext cx="3790423" cy="3790423"/>
        </a:xfrm>
        <a:prstGeom prst="blockArc">
          <a:avLst>
            <a:gd name="adj1" fmla="val 10800000"/>
            <a:gd name="adj2" fmla="val 16200000"/>
            <a:gd name="adj3" fmla="val 4636"/>
          </a:avLst>
        </a:prstGeom>
        <a:solidFill>
          <a:schemeClr val="accent4">
            <a:hueOff val="2658761"/>
            <a:satOff val="962"/>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2B1338-9E73-4677-91FD-FA1E87D97AC4}">
      <dsp:nvSpPr>
        <dsp:cNvPr id="0" name=""/>
        <dsp:cNvSpPr/>
      </dsp:nvSpPr>
      <dsp:spPr>
        <a:xfrm>
          <a:off x="1362260" y="567042"/>
          <a:ext cx="3790423" cy="3790423"/>
        </a:xfrm>
        <a:prstGeom prst="blockArc">
          <a:avLst>
            <a:gd name="adj1" fmla="val 5400000"/>
            <a:gd name="adj2" fmla="val 10800000"/>
            <a:gd name="adj3" fmla="val 4636"/>
          </a:avLst>
        </a:prstGeom>
        <a:solidFill>
          <a:schemeClr val="accent4">
            <a:hueOff val="1772507"/>
            <a:satOff val="641"/>
            <a:lumOff val="-522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D5AE923-60FE-45DC-8FB3-8D107D19ECDB}">
      <dsp:nvSpPr>
        <dsp:cNvPr id="0" name=""/>
        <dsp:cNvSpPr/>
      </dsp:nvSpPr>
      <dsp:spPr>
        <a:xfrm>
          <a:off x="1362260" y="567042"/>
          <a:ext cx="3790423" cy="3790423"/>
        </a:xfrm>
        <a:prstGeom prst="blockArc">
          <a:avLst>
            <a:gd name="adj1" fmla="val 0"/>
            <a:gd name="adj2" fmla="val 5400000"/>
            <a:gd name="adj3" fmla="val 4636"/>
          </a:avLst>
        </a:prstGeom>
        <a:solidFill>
          <a:schemeClr val="accent4">
            <a:hueOff val="886254"/>
            <a:satOff val="321"/>
            <a:lumOff val="-26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D72789D-DBF0-4F93-BA0A-00EA352EA8D5}">
      <dsp:nvSpPr>
        <dsp:cNvPr id="0" name=""/>
        <dsp:cNvSpPr/>
      </dsp:nvSpPr>
      <dsp:spPr>
        <a:xfrm>
          <a:off x="1362260" y="567042"/>
          <a:ext cx="3790423" cy="3790423"/>
        </a:xfrm>
        <a:prstGeom prst="blockArc">
          <a:avLst>
            <a:gd name="adj1" fmla="val 16200000"/>
            <a:gd name="adj2" fmla="val 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42B56D-ADEB-4475-84AC-ACA9E2DC67E0}">
      <dsp:nvSpPr>
        <dsp:cNvPr id="0" name=""/>
        <dsp:cNvSpPr/>
      </dsp:nvSpPr>
      <dsp:spPr>
        <a:xfrm>
          <a:off x="2385843" y="1590625"/>
          <a:ext cx="1743256" cy="1743256"/>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it-IT" sz="2700" kern="1200"/>
            <a:t>persona</a:t>
          </a:r>
        </a:p>
      </dsp:txBody>
      <dsp:txXfrm>
        <a:off x="2641137" y="1845919"/>
        <a:ext cx="1232668" cy="1232668"/>
      </dsp:txXfrm>
    </dsp:sp>
    <dsp:sp modelId="{1D14C079-165C-42FB-88EF-EC3E44464066}">
      <dsp:nvSpPr>
        <dsp:cNvPr id="0" name=""/>
        <dsp:cNvSpPr/>
      </dsp:nvSpPr>
      <dsp:spPr>
        <a:xfrm>
          <a:off x="2647332" y="832"/>
          <a:ext cx="1220279" cy="1220279"/>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a:t>Il suo essere</a:t>
          </a:r>
        </a:p>
      </dsp:txBody>
      <dsp:txXfrm>
        <a:off x="2826038" y="179538"/>
        <a:ext cx="862867" cy="862867"/>
      </dsp:txXfrm>
    </dsp:sp>
    <dsp:sp modelId="{FF3E722A-8FF2-42A4-AAAF-9B479B1DBD02}">
      <dsp:nvSpPr>
        <dsp:cNvPr id="0" name=""/>
        <dsp:cNvSpPr/>
      </dsp:nvSpPr>
      <dsp:spPr>
        <a:xfrm>
          <a:off x="4498613" y="1852114"/>
          <a:ext cx="1220279" cy="1220279"/>
        </a:xfrm>
        <a:prstGeom prst="ellipse">
          <a:avLst/>
        </a:prstGeom>
        <a:solidFill>
          <a:schemeClr val="accent4">
            <a:hueOff val="886254"/>
            <a:satOff val="321"/>
            <a:lumOff val="-2614"/>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a:t>Il suo tempo</a:t>
          </a:r>
        </a:p>
      </dsp:txBody>
      <dsp:txXfrm>
        <a:off x="4677319" y="2030820"/>
        <a:ext cx="862867" cy="862867"/>
      </dsp:txXfrm>
    </dsp:sp>
    <dsp:sp modelId="{AF44CA8B-6025-4EE1-A0BC-AB9992ECC0D4}">
      <dsp:nvSpPr>
        <dsp:cNvPr id="0" name=""/>
        <dsp:cNvSpPr/>
      </dsp:nvSpPr>
      <dsp:spPr>
        <a:xfrm>
          <a:off x="2647332" y="3703395"/>
          <a:ext cx="1220279" cy="1220279"/>
        </a:xfrm>
        <a:prstGeom prst="ellipse">
          <a:avLst/>
        </a:prstGeom>
        <a:solidFill>
          <a:schemeClr val="accent4">
            <a:hueOff val="1772507"/>
            <a:satOff val="641"/>
            <a:lumOff val="-5229"/>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a:t>Il suo ambiente</a:t>
          </a:r>
        </a:p>
      </dsp:txBody>
      <dsp:txXfrm>
        <a:off x="2826038" y="3882101"/>
        <a:ext cx="862867" cy="862867"/>
      </dsp:txXfrm>
    </dsp:sp>
    <dsp:sp modelId="{63C8470C-2406-4047-8BBF-5FE1441DB957}">
      <dsp:nvSpPr>
        <dsp:cNvPr id="0" name=""/>
        <dsp:cNvSpPr/>
      </dsp:nvSpPr>
      <dsp:spPr>
        <a:xfrm>
          <a:off x="796050" y="1852114"/>
          <a:ext cx="1220279" cy="1220279"/>
        </a:xfrm>
        <a:prstGeom prst="ellipse">
          <a:avLst/>
        </a:prstGeom>
        <a:solidFill>
          <a:schemeClr val="accent4">
            <a:hueOff val="2658761"/>
            <a:satOff val="962"/>
            <a:lumOff val="-7843"/>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a:t>Lo spazio</a:t>
          </a:r>
        </a:p>
      </dsp:txBody>
      <dsp:txXfrm>
        <a:off x="974756" y="2030820"/>
        <a:ext cx="862867" cy="8628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714E-41C4-414B-A42B-469246F19EB7}">
      <dsp:nvSpPr>
        <dsp:cNvPr id="0" name=""/>
        <dsp:cNvSpPr/>
      </dsp:nvSpPr>
      <dsp:spPr>
        <a:xfrm>
          <a:off x="5400427" y="3724079"/>
          <a:ext cx="638270" cy="91440"/>
        </a:xfrm>
        <a:custGeom>
          <a:avLst/>
          <a:gdLst/>
          <a:ahLst/>
          <a:cxnLst/>
          <a:rect l="0" t="0" r="0" b="0"/>
          <a:pathLst>
            <a:path>
              <a:moveTo>
                <a:pt x="0" y="45720"/>
              </a:moveTo>
              <a:lnTo>
                <a:pt x="319135" y="45720"/>
              </a:lnTo>
              <a:lnTo>
                <a:pt x="319135" y="129470"/>
              </a:lnTo>
              <a:lnTo>
                <a:pt x="638270" y="12947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703468" y="3753705"/>
        <a:ext cx="32187" cy="32187"/>
      </dsp:txXfrm>
    </dsp:sp>
    <dsp:sp modelId="{2FF045D3-6D9A-47BE-B905-00D3F1E56935}">
      <dsp:nvSpPr>
        <dsp:cNvPr id="0" name=""/>
        <dsp:cNvSpPr/>
      </dsp:nvSpPr>
      <dsp:spPr>
        <a:xfrm>
          <a:off x="1479856" y="2612576"/>
          <a:ext cx="664255" cy="1157222"/>
        </a:xfrm>
        <a:custGeom>
          <a:avLst/>
          <a:gdLst/>
          <a:ahLst/>
          <a:cxnLst/>
          <a:rect l="0" t="0" r="0" b="0"/>
          <a:pathLst>
            <a:path>
              <a:moveTo>
                <a:pt x="0" y="0"/>
              </a:moveTo>
              <a:lnTo>
                <a:pt x="332127" y="0"/>
              </a:lnTo>
              <a:lnTo>
                <a:pt x="332127" y="1157222"/>
              </a:lnTo>
              <a:lnTo>
                <a:pt x="664255" y="115722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it-IT" sz="100" kern="1200"/>
        </a:p>
      </dsp:txBody>
      <dsp:txXfrm>
        <a:off x="1778626" y="3157830"/>
        <a:ext cx="66715" cy="66715"/>
      </dsp:txXfrm>
    </dsp:sp>
    <dsp:sp modelId="{C4D79910-6D04-4D21-807A-D8C56349E368}">
      <dsp:nvSpPr>
        <dsp:cNvPr id="0" name=""/>
        <dsp:cNvSpPr/>
      </dsp:nvSpPr>
      <dsp:spPr>
        <a:xfrm>
          <a:off x="5387434" y="2566856"/>
          <a:ext cx="651263" cy="91440"/>
        </a:xfrm>
        <a:custGeom>
          <a:avLst/>
          <a:gdLst/>
          <a:ahLst/>
          <a:cxnLst/>
          <a:rect l="0" t="0" r="0" b="0"/>
          <a:pathLst>
            <a:path>
              <a:moveTo>
                <a:pt x="0" y="45720"/>
              </a:moveTo>
              <a:lnTo>
                <a:pt x="651263"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696784" y="2596294"/>
        <a:ext cx="32563" cy="32563"/>
      </dsp:txXfrm>
    </dsp:sp>
    <dsp:sp modelId="{33CDD695-9419-4D99-92C9-31425E27E1D5}">
      <dsp:nvSpPr>
        <dsp:cNvPr id="0" name=""/>
        <dsp:cNvSpPr/>
      </dsp:nvSpPr>
      <dsp:spPr>
        <a:xfrm>
          <a:off x="1479856" y="2566856"/>
          <a:ext cx="651263" cy="91440"/>
        </a:xfrm>
        <a:custGeom>
          <a:avLst/>
          <a:gdLst/>
          <a:ahLst/>
          <a:cxnLst/>
          <a:rect l="0" t="0" r="0" b="0"/>
          <a:pathLst>
            <a:path>
              <a:moveTo>
                <a:pt x="0" y="45720"/>
              </a:moveTo>
              <a:lnTo>
                <a:pt x="651263" y="4572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it-IT" sz="100" kern="1200"/>
        </a:p>
      </dsp:txBody>
      <dsp:txXfrm>
        <a:off x="1789206" y="2596294"/>
        <a:ext cx="32563" cy="32563"/>
      </dsp:txXfrm>
    </dsp:sp>
    <dsp:sp modelId="{71A22516-F9C5-4CE8-89AB-DBD047398C03}">
      <dsp:nvSpPr>
        <dsp:cNvPr id="0" name=""/>
        <dsp:cNvSpPr/>
      </dsp:nvSpPr>
      <dsp:spPr>
        <a:xfrm>
          <a:off x="5387434" y="1325882"/>
          <a:ext cx="651263" cy="91440"/>
        </a:xfrm>
        <a:custGeom>
          <a:avLst/>
          <a:gdLst/>
          <a:ahLst/>
          <a:cxnLst/>
          <a:rect l="0" t="0" r="0" b="0"/>
          <a:pathLst>
            <a:path>
              <a:moveTo>
                <a:pt x="0" y="45720"/>
              </a:moveTo>
              <a:lnTo>
                <a:pt x="651263"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696784" y="1355321"/>
        <a:ext cx="32563" cy="32563"/>
      </dsp:txXfrm>
    </dsp:sp>
    <dsp:sp modelId="{5A0D501B-9811-4E9D-8CDE-2EAEEE036478}">
      <dsp:nvSpPr>
        <dsp:cNvPr id="0" name=""/>
        <dsp:cNvSpPr/>
      </dsp:nvSpPr>
      <dsp:spPr>
        <a:xfrm>
          <a:off x="1479856" y="1371602"/>
          <a:ext cx="651263" cy="1240973"/>
        </a:xfrm>
        <a:custGeom>
          <a:avLst/>
          <a:gdLst/>
          <a:ahLst/>
          <a:cxnLst/>
          <a:rect l="0" t="0" r="0" b="0"/>
          <a:pathLst>
            <a:path>
              <a:moveTo>
                <a:pt x="0" y="1240973"/>
              </a:moveTo>
              <a:lnTo>
                <a:pt x="325631" y="1240973"/>
              </a:lnTo>
              <a:lnTo>
                <a:pt x="325631" y="0"/>
              </a:lnTo>
              <a:lnTo>
                <a:pt x="651263"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it-IT" sz="100" kern="1200"/>
        </a:p>
      </dsp:txBody>
      <dsp:txXfrm>
        <a:off x="1770450" y="1957052"/>
        <a:ext cx="70074" cy="70074"/>
      </dsp:txXfrm>
    </dsp:sp>
    <dsp:sp modelId="{DE264E4F-EBF4-4974-A4B6-8CBF7E70C2A4}">
      <dsp:nvSpPr>
        <dsp:cNvPr id="0" name=""/>
        <dsp:cNvSpPr/>
      </dsp:nvSpPr>
      <dsp:spPr>
        <a:xfrm rot="16200000">
          <a:off x="-1638873" y="2106422"/>
          <a:ext cx="5225153" cy="10123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a:latin typeface="Trebuchet MS" panose="020B0603020202020204" pitchFamily="34" charset="0"/>
            </a:rPr>
            <a:t>IN SINTESI</a:t>
          </a:r>
        </a:p>
      </dsp:txBody>
      <dsp:txXfrm>
        <a:off x="-1638873" y="2106422"/>
        <a:ext cx="5225153" cy="1012307"/>
      </dsp:txXfrm>
    </dsp:sp>
    <dsp:sp modelId="{D59EF3A9-53FE-438A-A532-973E6805AC2E}">
      <dsp:nvSpPr>
        <dsp:cNvPr id="0" name=""/>
        <dsp:cNvSpPr/>
      </dsp:nvSpPr>
      <dsp:spPr>
        <a:xfrm>
          <a:off x="2131119" y="875213"/>
          <a:ext cx="3256315" cy="9927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 sz="1400" kern="1200"/>
            <a:t>Studente con disabilità con prova di esame equipollente</a:t>
          </a:r>
          <a:endParaRPr lang="it-IT" sz="1400" kern="1200">
            <a:latin typeface="Trebuchet MS" panose="020B0603020202020204" pitchFamily="34" charset="0"/>
          </a:endParaRPr>
        </a:p>
      </dsp:txBody>
      <dsp:txXfrm>
        <a:off x="2131119" y="875213"/>
        <a:ext cx="3256315" cy="992779"/>
      </dsp:txXfrm>
    </dsp:sp>
    <dsp:sp modelId="{8F460B02-EC8E-4B6B-95DC-F3814B2ACF16}">
      <dsp:nvSpPr>
        <dsp:cNvPr id="0" name=""/>
        <dsp:cNvSpPr/>
      </dsp:nvSpPr>
      <dsp:spPr>
        <a:xfrm>
          <a:off x="6038697" y="875213"/>
          <a:ext cx="3256315" cy="9927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a:t>Consegue il Diploma</a:t>
          </a:r>
          <a:endParaRPr lang="it-IT" sz="1600" kern="1200">
            <a:latin typeface="Trebuchet MS" panose="020B0603020202020204" pitchFamily="34" charset="0"/>
            <a:ea typeface="+mn-ea"/>
            <a:cs typeface="+mn-cs"/>
          </a:endParaRPr>
        </a:p>
      </dsp:txBody>
      <dsp:txXfrm>
        <a:off x="6038697" y="875213"/>
        <a:ext cx="3256315" cy="992779"/>
      </dsp:txXfrm>
    </dsp:sp>
    <dsp:sp modelId="{F4AEC881-00C8-4D62-9CD4-50146DEC7839}">
      <dsp:nvSpPr>
        <dsp:cNvPr id="0" name=""/>
        <dsp:cNvSpPr/>
      </dsp:nvSpPr>
      <dsp:spPr>
        <a:xfrm>
          <a:off x="2131119" y="2116186"/>
          <a:ext cx="3256315" cy="9927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 sz="1400" kern="1200"/>
            <a:t>Studente con disabilità con prova di esame NON equipollente</a:t>
          </a:r>
          <a:endParaRPr lang="it-IT" sz="1400" kern="1200">
            <a:latin typeface="Trebuchet MS" panose="020B0603020202020204" pitchFamily="34" charset="0"/>
          </a:endParaRPr>
        </a:p>
      </dsp:txBody>
      <dsp:txXfrm>
        <a:off x="2131119" y="2116186"/>
        <a:ext cx="3256315" cy="992779"/>
      </dsp:txXfrm>
    </dsp:sp>
    <dsp:sp modelId="{89AC23A9-03B6-4207-8EB9-6CE734A1E693}">
      <dsp:nvSpPr>
        <dsp:cNvPr id="0" name=""/>
        <dsp:cNvSpPr/>
      </dsp:nvSpPr>
      <dsp:spPr>
        <a:xfrm>
          <a:off x="6038697" y="2116186"/>
          <a:ext cx="3256315" cy="9927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a:t>Non consegue il Diploma</a:t>
          </a:r>
        </a:p>
        <a:p>
          <a:pPr marL="0" lvl="0" indent="0" algn="ctr" defTabSz="711200">
            <a:lnSpc>
              <a:spcPct val="90000"/>
            </a:lnSpc>
            <a:spcBef>
              <a:spcPct val="0"/>
            </a:spcBef>
            <a:spcAft>
              <a:spcPct val="35000"/>
            </a:spcAft>
            <a:buSzPts val="1300"/>
            <a:buNone/>
          </a:pPr>
          <a:r>
            <a:rPr lang="it-IT" sz="1600" b="1" kern="1200"/>
            <a:t>Attestato di credito formativo</a:t>
          </a:r>
        </a:p>
        <a:p>
          <a:pPr marL="0" lvl="0" indent="0" algn="ctr" defTabSz="711200">
            <a:lnSpc>
              <a:spcPct val="90000"/>
            </a:lnSpc>
            <a:spcBef>
              <a:spcPct val="0"/>
            </a:spcBef>
            <a:spcAft>
              <a:spcPct val="35000"/>
            </a:spcAft>
            <a:buSzPts val="1300"/>
            <a:buNone/>
          </a:pPr>
          <a:r>
            <a:rPr lang="it-IT" sz="1600" b="1" kern="1200"/>
            <a:t>Voto</a:t>
          </a:r>
          <a:endParaRPr lang="it-IT" sz="1600" kern="1200">
            <a:latin typeface="Trebuchet MS" panose="020B0603020202020204" pitchFamily="34" charset="0"/>
          </a:endParaRPr>
        </a:p>
      </dsp:txBody>
      <dsp:txXfrm>
        <a:off x="6038697" y="2116186"/>
        <a:ext cx="3256315" cy="992779"/>
      </dsp:txXfrm>
    </dsp:sp>
    <dsp:sp modelId="{8B69FFC2-6BBB-413E-889B-0CEBE47AB287}">
      <dsp:nvSpPr>
        <dsp:cNvPr id="0" name=""/>
        <dsp:cNvSpPr/>
      </dsp:nvSpPr>
      <dsp:spPr>
        <a:xfrm>
          <a:off x="2144111" y="3273409"/>
          <a:ext cx="3256315" cy="9927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 sz="1400" kern="1200"/>
            <a:t>Studente con disabilità ammesso agli esami ma che NON si presenta agli esami</a:t>
          </a:r>
          <a:endParaRPr lang="it-IT" sz="1400" kern="1200">
            <a:latin typeface="Trebuchet MS" panose="020B0603020202020204" pitchFamily="34" charset="0"/>
          </a:endParaRPr>
        </a:p>
      </dsp:txBody>
      <dsp:txXfrm>
        <a:off x="2144111" y="3273409"/>
        <a:ext cx="3256315" cy="992779"/>
      </dsp:txXfrm>
    </dsp:sp>
    <dsp:sp modelId="{2A0E3D07-A4D1-466F-966A-2721AB4D405C}">
      <dsp:nvSpPr>
        <dsp:cNvPr id="0" name=""/>
        <dsp:cNvSpPr/>
      </dsp:nvSpPr>
      <dsp:spPr>
        <a:xfrm>
          <a:off x="6038697" y="3357160"/>
          <a:ext cx="3256315" cy="9927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SzPts val="1300"/>
            <a:buNone/>
          </a:pPr>
          <a:r>
            <a:rPr lang="it-IT" sz="1600" b="1" kern="1200"/>
            <a:t>Non consegue il Diploma </a:t>
          </a:r>
          <a:br>
            <a:rPr lang="it-IT" sz="1600" b="1" kern="1200"/>
          </a:br>
          <a:r>
            <a:rPr lang="it-IT" sz="1600" b="1" kern="1200"/>
            <a:t>Attestato di credito formativo</a:t>
          </a:r>
          <a:br>
            <a:rPr lang="it-IT" sz="1600" b="1" kern="1200"/>
          </a:br>
          <a:r>
            <a:rPr lang="it-IT" sz="1600" b="1" kern="1200"/>
            <a:t>Nessun voto</a:t>
          </a:r>
          <a:endParaRPr lang="it-IT" sz="1600" kern="1200">
            <a:latin typeface="Trebuchet MS" panose="020B0603020202020204" pitchFamily="34" charset="0"/>
          </a:endParaRPr>
        </a:p>
      </dsp:txBody>
      <dsp:txXfrm>
        <a:off x="6038697" y="3357160"/>
        <a:ext cx="3256315" cy="9927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3DA2-8462-4972-8CB7-39BF60FBDCE6}">
      <dsp:nvSpPr>
        <dsp:cNvPr id="0" name=""/>
        <dsp:cNvSpPr/>
      </dsp:nvSpPr>
      <dsp:spPr>
        <a:xfrm>
          <a:off x="0" y="29817"/>
          <a:ext cx="7315109" cy="7862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Dislessia</a:t>
          </a:r>
          <a:endParaRPr lang="it-IT" sz="2000" kern="1200"/>
        </a:p>
      </dsp:txBody>
      <dsp:txXfrm>
        <a:off x="38381" y="68198"/>
        <a:ext cx="7238347" cy="709478"/>
      </dsp:txXfrm>
    </dsp:sp>
    <dsp:sp modelId="{31CD9E2C-F26D-453E-B4E4-E4B9F27508B0}">
      <dsp:nvSpPr>
        <dsp:cNvPr id="0" name=""/>
        <dsp:cNvSpPr/>
      </dsp:nvSpPr>
      <dsp:spPr>
        <a:xfrm>
          <a:off x="0" y="816057"/>
          <a:ext cx="7315109"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5" tIns="22860" rIns="128016" bIns="22860" numCol="1" spcCol="1270" anchor="t" anchorCtr="0">
          <a:noAutofit/>
        </a:bodyPr>
        <a:lstStyle/>
        <a:p>
          <a:pPr marL="712788" lvl="1" indent="0" algn="just" defTabSz="800100">
            <a:lnSpc>
              <a:spcPct val="90000"/>
            </a:lnSpc>
            <a:spcBef>
              <a:spcPct val="0"/>
            </a:spcBef>
            <a:spcAft>
              <a:spcPct val="20000"/>
            </a:spcAft>
            <a:buNone/>
          </a:pPr>
          <a:r>
            <a:rPr lang="it-IT" sz="1800" kern="1200"/>
            <a:t>si manifesta attraverso una minore correttezza e rapidità della lettura a voce alta rispetto a quanto atteso per età anagrafica, classe frequentata, istruzione ricevuta. </a:t>
          </a:r>
        </a:p>
      </dsp:txBody>
      <dsp:txXfrm>
        <a:off x="0" y="816057"/>
        <a:ext cx="7315109" cy="804194"/>
      </dsp:txXfrm>
    </dsp:sp>
    <dsp:sp modelId="{63DEAD7F-6F1B-4A99-BA17-825E347C377C}">
      <dsp:nvSpPr>
        <dsp:cNvPr id="0" name=""/>
        <dsp:cNvSpPr/>
      </dsp:nvSpPr>
      <dsp:spPr>
        <a:xfrm>
          <a:off x="0" y="1620252"/>
          <a:ext cx="7315109" cy="786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Disortografia</a:t>
          </a:r>
          <a:r>
            <a:rPr lang="it-IT" sz="500" kern="1200"/>
            <a:t>	</a:t>
          </a:r>
        </a:p>
      </dsp:txBody>
      <dsp:txXfrm>
        <a:off x="38381" y="1658633"/>
        <a:ext cx="7238347" cy="709478"/>
      </dsp:txXfrm>
    </dsp:sp>
    <dsp:sp modelId="{9EC1EF7E-0F03-4CD5-A397-BFF75316BF73}">
      <dsp:nvSpPr>
        <dsp:cNvPr id="0" name=""/>
        <dsp:cNvSpPr/>
      </dsp:nvSpPr>
      <dsp:spPr>
        <a:xfrm>
          <a:off x="0" y="2406492"/>
          <a:ext cx="731510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5" tIns="22860" rIns="128016" bIns="22860" numCol="1" spcCol="1270" anchor="t" anchorCtr="0">
          <a:noAutofi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riguarda, in fase di scrittura, il codice linguistico in quanto tale. </a:t>
          </a:r>
        </a:p>
      </dsp:txBody>
      <dsp:txXfrm>
        <a:off x="0" y="2406492"/>
        <a:ext cx="7315109" cy="695520"/>
      </dsp:txXfrm>
    </dsp:sp>
    <dsp:sp modelId="{36729FE0-A7EE-4A0C-BB39-2F8521CE1E6A}">
      <dsp:nvSpPr>
        <dsp:cNvPr id="0" name=""/>
        <dsp:cNvSpPr/>
      </dsp:nvSpPr>
      <dsp:spPr>
        <a:xfrm>
          <a:off x="0" y="3102012"/>
          <a:ext cx="7315109" cy="7862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Disgrafia</a:t>
          </a:r>
        </a:p>
      </dsp:txBody>
      <dsp:txXfrm>
        <a:off x="38381" y="3140393"/>
        <a:ext cx="7238347" cy="709478"/>
      </dsp:txXfrm>
    </dsp:sp>
    <dsp:sp modelId="{1A65358A-3D73-4013-AC16-714D23865464}">
      <dsp:nvSpPr>
        <dsp:cNvPr id="0" name=""/>
        <dsp:cNvSpPr/>
      </dsp:nvSpPr>
      <dsp:spPr>
        <a:xfrm>
          <a:off x="0" y="3888252"/>
          <a:ext cx="7315109"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5" tIns="22860" rIns="128016" bIns="22860" numCol="1" spcCol="1270" anchor="t" anchorCtr="0">
          <a:noAutofi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fa riferimento al controllo degli aspetti grafici, formali, della scrittura manuale, ed è collegata al momento motorio-esecutivo della prestazione.</a:t>
          </a:r>
        </a:p>
      </dsp:txBody>
      <dsp:txXfrm>
        <a:off x="0" y="3888252"/>
        <a:ext cx="7315109" cy="804194"/>
      </dsp:txXfrm>
    </dsp:sp>
    <dsp:sp modelId="{9DC1B55D-B666-4B9B-892E-9C79B9B15671}">
      <dsp:nvSpPr>
        <dsp:cNvPr id="0" name=""/>
        <dsp:cNvSpPr/>
      </dsp:nvSpPr>
      <dsp:spPr>
        <a:xfrm>
          <a:off x="0" y="4692447"/>
          <a:ext cx="7315109" cy="7862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Discalculia</a:t>
          </a:r>
        </a:p>
      </dsp:txBody>
      <dsp:txXfrm>
        <a:off x="38381" y="4730828"/>
        <a:ext cx="7238347" cy="709478"/>
      </dsp:txXfrm>
    </dsp:sp>
    <dsp:sp modelId="{7C8766E7-B31F-40F5-9EFD-72CD217E3F30}">
      <dsp:nvSpPr>
        <dsp:cNvPr id="0" name=""/>
        <dsp:cNvSpPr/>
      </dsp:nvSpPr>
      <dsp:spPr>
        <a:xfrm>
          <a:off x="0" y="5478687"/>
          <a:ext cx="7315109"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5" tIns="22860" rIns="128016" bIns="22860" numCol="1" spcCol="1270" anchor="t" anchorCtr="0">
          <a:noAutofit/>
        </a:bodyPr>
        <a:lstStyle/>
        <a:p>
          <a:pPr marL="712788" lvl="1" indent="0" algn="just" defTabSz="800100">
            <a:lnSpc>
              <a:spcPct val="90000"/>
            </a:lnSpc>
            <a:spcBef>
              <a:spcPct val="0"/>
            </a:spcBef>
            <a:spcAft>
              <a:spcPct val="20000"/>
            </a:spcAft>
            <a:buNone/>
          </a:pPr>
          <a:r>
            <a:rPr lang="it-IT" sz="1800" kern="1200">
              <a:solidFill>
                <a:prstClr val="white">
                  <a:hueOff val="0"/>
                  <a:satOff val="0"/>
                  <a:lumOff val="0"/>
                  <a:alphaOff val="0"/>
                </a:prstClr>
              </a:solidFill>
              <a:latin typeface="Century Gothic" panose="020B0502020202020204"/>
              <a:ea typeface="+mn-ea"/>
              <a:cs typeface="+mn-cs"/>
            </a:rPr>
            <a:t>riguarda l’abilità di calcolo, sia nella componente dell’organizzazione della cognizione numerica (intelligenza numerica basale), sia in quella delle procedure esecutive e del calcolo</a:t>
          </a:r>
        </a:p>
      </dsp:txBody>
      <dsp:txXfrm>
        <a:off x="0" y="5478687"/>
        <a:ext cx="7315109" cy="10650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4836-E838-4028-B9B3-41541AA3E681}">
      <dsp:nvSpPr>
        <dsp:cNvPr id="0" name=""/>
        <dsp:cNvSpPr/>
      </dsp:nvSpPr>
      <dsp:spPr>
        <a:xfrm>
          <a:off x="220711" y="0"/>
          <a:ext cx="5462072" cy="1002673"/>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SISTEMA DI TRASDUZIONE </a:t>
          </a:r>
        </a:p>
        <a:p>
          <a:pPr marL="0" lvl="0" indent="0" algn="ctr" defTabSz="711200">
            <a:lnSpc>
              <a:spcPct val="90000"/>
            </a:lnSpc>
            <a:spcBef>
              <a:spcPct val="0"/>
            </a:spcBef>
            <a:spcAft>
              <a:spcPct val="35000"/>
            </a:spcAft>
            <a:buNone/>
          </a:pPr>
          <a:r>
            <a:rPr lang="it-IT" sz="1600" kern="1200"/>
            <a:t>Sistema sensoriale -&gt; Segnale biochimico</a:t>
          </a:r>
        </a:p>
      </dsp:txBody>
      <dsp:txXfrm>
        <a:off x="250078" y="29367"/>
        <a:ext cx="5403338" cy="943939"/>
      </dsp:txXfrm>
    </dsp:sp>
    <dsp:sp modelId="{98666BE1-C599-4D1D-B2AA-01926E873282}">
      <dsp:nvSpPr>
        <dsp:cNvPr id="0" name=""/>
        <dsp:cNvSpPr/>
      </dsp:nvSpPr>
      <dsp:spPr>
        <a:xfrm rot="5400000">
          <a:off x="2763746" y="1027740"/>
          <a:ext cx="376002" cy="451203"/>
        </a:xfrm>
        <a:prstGeom prst="rightArrow">
          <a:avLst>
            <a:gd name="adj1" fmla="val 60000"/>
            <a:gd name="adj2" fmla="val 50000"/>
          </a:avLst>
        </a:prstGeom>
        <a:gradFill rotWithShape="0">
          <a:gsLst>
            <a:gs pos="0">
              <a:schemeClr val="accent5">
                <a:tint val="60000"/>
                <a:hueOff val="0"/>
                <a:satOff val="0"/>
                <a:lumOff val="0"/>
                <a:alphaOff val="0"/>
                <a:tint val="98000"/>
                <a:lumMod val="114000"/>
              </a:schemeClr>
            </a:gs>
            <a:gs pos="100000">
              <a:schemeClr val="accent5">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2816387" y="1065341"/>
        <a:ext cx="270721" cy="263201"/>
      </dsp:txXfrm>
    </dsp:sp>
    <dsp:sp modelId="{884D8858-1398-40A0-AC44-EAD909F23ED5}">
      <dsp:nvSpPr>
        <dsp:cNvPr id="0" name=""/>
        <dsp:cNvSpPr/>
      </dsp:nvSpPr>
      <dsp:spPr>
        <a:xfrm>
          <a:off x="220711" y="1504010"/>
          <a:ext cx="5462072" cy="1002673"/>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SISTEMA DEI MODULI </a:t>
          </a:r>
        </a:p>
        <a:p>
          <a:pPr marL="0" lvl="0" indent="0" algn="ctr" defTabSz="711200">
            <a:lnSpc>
              <a:spcPct val="90000"/>
            </a:lnSpc>
            <a:spcBef>
              <a:spcPct val="0"/>
            </a:spcBef>
            <a:spcAft>
              <a:spcPct val="35000"/>
            </a:spcAft>
            <a:buNone/>
          </a:pPr>
          <a:r>
            <a:rPr lang="it-IT" sz="1600" kern="1200"/>
            <a:t>Processi semplici ed </a:t>
          </a:r>
          <a:r>
            <a:rPr lang="it-IT" sz="1600" b="1" kern="1200"/>
            <a:t>automatici </a:t>
          </a:r>
          <a:r>
            <a:rPr lang="it-IT" sz="1600" kern="1200"/>
            <a:t>Moduli paralleli</a:t>
          </a:r>
        </a:p>
      </dsp:txBody>
      <dsp:txXfrm>
        <a:off x="250078" y="1533377"/>
        <a:ext cx="5403338" cy="943939"/>
      </dsp:txXfrm>
    </dsp:sp>
    <dsp:sp modelId="{9CB80300-6310-47F3-AA23-60C84EE115BB}">
      <dsp:nvSpPr>
        <dsp:cNvPr id="0" name=""/>
        <dsp:cNvSpPr/>
      </dsp:nvSpPr>
      <dsp:spPr>
        <a:xfrm rot="5400000">
          <a:off x="2763746" y="2531750"/>
          <a:ext cx="376002" cy="451203"/>
        </a:xfrm>
        <a:prstGeom prst="rightArrow">
          <a:avLst>
            <a:gd name="adj1" fmla="val 60000"/>
            <a:gd name="adj2" fmla="val 50000"/>
          </a:avLst>
        </a:prstGeom>
        <a:gradFill rotWithShape="0">
          <a:gsLst>
            <a:gs pos="0">
              <a:schemeClr val="accent5">
                <a:tint val="60000"/>
                <a:hueOff val="0"/>
                <a:satOff val="0"/>
                <a:lumOff val="0"/>
                <a:alphaOff val="0"/>
                <a:tint val="98000"/>
                <a:lumMod val="114000"/>
              </a:schemeClr>
            </a:gs>
            <a:gs pos="100000">
              <a:schemeClr val="accent5">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2816387" y="2569351"/>
        <a:ext cx="270721" cy="263201"/>
      </dsp:txXfrm>
    </dsp:sp>
    <dsp:sp modelId="{E4B27D45-EC3A-4912-BC63-D973B0FAA31B}">
      <dsp:nvSpPr>
        <dsp:cNvPr id="0" name=""/>
        <dsp:cNvSpPr/>
      </dsp:nvSpPr>
      <dsp:spPr>
        <a:xfrm>
          <a:off x="220711" y="3008020"/>
          <a:ext cx="5462072" cy="1002673"/>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SISTEMA COGNITIVO CENTRALE </a:t>
          </a:r>
        </a:p>
        <a:p>
          <a:pPr marL="0" lvl="0" indent="0" algn="ctr" defTabSz="711200">
            <a:lnSpc>
              <a:spcPct val="90000"/>
            </a:lnSpc>
            <a:spcBef>
              <a:spcPct val="0"/>
            </a:spcBef>
            <a:spcAft>
              <a:spcPct val="35000"/>
            </a:spcAft>
            <a:buNone/>
          </a:pPr>
          <a:r>
            <a:rPr lang="it-IT" sz="1600" kern="1200"/>
            <a:t>Seleziona e correla</a:t>
          </a:r>
        </a:p>
      </dsp:txBody>
      <dsp:txXfrm>
        <a:off x="250078" y="3037387"/>
        <a:ext cx="5403338" cy="9439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4DAFC-6CBE-4022-9817-FB15CD44C24A}">
      <dsp:nvSpPr>
        <dsp:cNvPr id="0" name=""/>
        <dsp:cNvSpPr/>
      </dsp:nvSpPr>
      <dsp:spPr>
        <a:xfrm>
          <a:off x="4035065" y="1083963"/>
          <a:ext cx="678388" cy="678388"/>
        </a:xfrm>
        <a:prstGeom prst="ellipse">
          <a:avLst/>
        </a:prstGeom>
        <a:gradFill flip="none" rotWithShape="1">
          <a:gsLst>
            <a:gs pos="49000">
              <a:srgbClr val="FFC000"/>
            </a:gs>
            <a:gs pos="100000">
              <a:schemeClr val="bg2">
                <a:shade val="98000"/>
                <a:satMod val="120000"/>
                <a:lumMod val="98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it-IT" sz="1050" b="1" kern="1200">
              <a:solidFill>
                <a:schemeClr val="bg1"/>
              </a:solidFill>
            </a:rPr>
            <a:t>istruire</a:t>
          </a:r>
        </a:p>
      </dsp:txBody>
      <dsp:txXfrm>
        <a:off x="4134413" y="1183311"/>
        <a:ext cx="479692" cy="479692"/>
      </dsp:txXfrm>
    </dsp:sp>
    <dsp:sp modelId="{DCA9C0B2-F2A8-4E3A-B916-E852F4454C98}">
      <dsp:nvSpPr>
        <dsp:cNvPr id="0" name=""/>
        <dsp:cNvSpPr/>
      </dsp:nvSpPr>
      <dsp:spPr>
        <a:xfrm rot="16200000">
          <a:off x="4311284" y="841815"/>
          <a:ext cx="125949" cy="253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330177" y="911465"/>
        <a:ext cx="88164" cy="152270"/>
      </dsp:txXfrm>
    </dsp:sp>
    <dsp:sp modelId="{98E78123-6103-42F6-9DF8-92C524D490CB}">
      <dsp:nvSpPr>
        <dsp:cNvPr id="0" name=""/>
        <dsp:cNvSpPr/>
      </dsp:nvSpPr>
      <dsp:spPr>
        <a:xfrm>
          <a:off x="3867120" y="-88140"/>
          <a:ext cx="1014279" cy="934463"/>
        </a:xfrm>
        <a:prstGeom prst="ellipse">
          <a:avLst/>
        </a:prstGeom>
        <a:gradFill flip="none" rotWithShape="1">
          <a:gsLst>
            <a:gs pos="60000">
              <a:srgbClr val="008000"/>
            </a:gs>
            <a:gs pos="100000">
              <a:schemeClr val="bg2">
                <a:shade val="98000"/>
                <a:satMod val="120000"/>
                <a:lumMod val="98000"/>
              </a:schemeClr>
            </a:gs>
          </a:gsLst>
          <a:lin ang="189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a:t>conoscenze</a:t>
          </a:r>
        </a:p>
      </dsp:txBody>
      <dsp:txXfrm>
        <a:off x="4015658" y="48709"/>
        <a:ext cx="717203" cy="660765"/>
      </dsp:txXfrm>
    </dsp:sp>
    <dsp:sp modelId="{AE42DB76-F8D9-4009-9F48-261F4F58D287}">
      <dsp:nvSpPr>
        <dsp:cNvPr id="0" name=""/>
        <dsp:cNvSpPr/>
      </dsp:nvSpPr>
      <dsp:spPr>
        <a:xfrm>
          <a:off x="4765390" y="1296265"/>
          <a:ext cx="125118" cy="253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65390" y="1347022"/>
        <a:ext cx="87583" cy="152270"/>
      </dsp:txXfrm>
    </dsp:sp>
    <dsp:sp modelId="{E4B7DB8D-A054-4064-83F2-82DE771232C8}">
      <dsp:nvSpPr>
        <dsp:cNvPr id="0" name=""/>
        <dsp:cNvSpPr/>
      </dsp:nvSpPr>
      <dsp:spPr>
        <a:xfrm>
          <a:off x="4949527" y="954358"/>
          <a:ext cx="937598" cy="937598"/>
        </a:xfrm>
        <a:prstGeom prst="ellipse">
          <a:avLst/>
        </a:prstGeom>
        <a:gradFill flip="none" rotWithShape="1">
          <a:gsLst>
            <a:gs pos="60000">
              <a:srgbClr val="008000"/>
            </a:gs>
            <a:gs pos="100000">
              <a:schemeClr val="bg2">
                <a:shade val="98000"/>
                <a:satMod val="120000"/>
                <a:lumMod val="98000"/>
              </a:schemeClr>
            </a:gs>
          </a:gsLst>
          <a:lin ang="189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a:t>autonomia</a:t>
          </a:r>
        </a:p>
      </dsp:txBody>
      <dsp:txXfrm>
        <a:off x="5086835" y="1091666"/>
        <a:ext cx="662982" cy="662982"/>
      </dsp:txXfrm>
    </dsp:sp>
    <dsp:sp modelId="{7EE01847-B630-491A-A1D5-92A06E581148}">
      <dsp:nvSpPr>
        <dsp:cNvPr id="0" name=""/>
        <dsp:cNvSpPr/>
      </dsp:nvSpPr>
      <dsp:spPr>
        <a:xfrm rot="5400000">
          <a:off x="4309473" y="1754032"/>
          <a:ext cx="129573" cy="253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328909" y="1785353"/>
        <a:ext cx="90701" cy="152270"/>
      </dsp:txXfrm>
    </dsp:sp>
    <dsp:sp modelId="{C1448608-4074-4A3D-8E6F-F26B96CBD02B}">
      <dsp:nvSpPr>
        <dsp:cNvPr id="0" name=""/>
        <dsp:cNvSpPr/>
      </dsp:nvSpPr>
      <dsp:spPr>
        <a:xfrm>
          <a:off x="3913865" y="2006830"/>
          <a:ext cx="920789" cy="920789"/>
        </a:xfrm>
        <a:prstGeom prst="ellipse">
          <a:avLst/>
        </a:prstGeom>
        <a:gradFill flip="none" rotWithShape="1">
          <a:gsLst>
            <a:gs pos="60000">
              <a:srgbClr val="008000"/>
            </a:gs>
            <a:gs pos="100000">
              <a:schemeClr val="bg2">
                <a:shade val="98000"/>
                <a:satMod val="120000"/>
                <a:lumMod val="98000"/>
              </a:schemeClr>
            </a:gs>
          </a:gsLst>
          <a:lin ang="189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a:t>abilità</a:t>
          </a:r>
        </a:p>
      </dsp:txBody>
      <dsp:txXfrm>
        <a:off x="4048711" y="2141676"/>
        <a:ext cx="651097" cy="651097"/>
      </dsp:txXfrm>
    </dsp:sp>
    <dsp:sp modelId="{00493E8B-81F6-4188-A73D-E8924197DAF3}">
      <dsp:nvSpPr>
        <dsp:cNvPr id="0" name=""/>
        <dsp:cNvSpPr/>
      </dsp:nvSpPr>
      <dsp:spPr>
        <a:xfrm rot="10800000">
          <a:off x="3932791" y="1296265"/>
          <a:ext cx="72273" cy="253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954473" y="1347022"/>
        <a:ext cx="50591" cy="152270"/>
      </dsp:txXfrm>
    </dsp:sp>
    <dsp:sp modelId="{5EEA859E-7A41-4CA5-AF79-51B08129742E}">
      <dsp:nvSpPr>
        <dsp:cNvPr id="0" name=""/>
        <dsp:cNvSpPr/>
      </dsp:nvSpPr>
      <dsp:spPr>
        <a:xfrm>
          <a:off x="2761686" y="937049"/>
          <a:ext cx="1137013" cy="972218"/>
        </a:xfrm>
        <a:prstGeom prst="ellipse">
          <a:avLst/>
        </a:prstGeom>
        <a:gradFill flip="none" rotWithShape="1">
          <a:gsLst>
            <a:gs pos="60000">
              <a:srgbClr val="008000"/>
            </a:gs>
            <a:gs pos="100000">
              <a:schemeClr val="bg2">
                <a:shade val="98000"/>
                <a:satMod val="120000"/>
                <a:lumMod val="98000"/>
              </a:schemeClr>
            </a:gs>
          </a:gsLst>
          <a:lin ang="189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a:t>competenze</a:t>
          </a:r>
        </a:p>
      </dsp:txBody>
      <dsp:txXfrm>
        <a:off x="2928198" y="1079427"/>
        <a:ext cx="803989" cy="6874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73C1-F36F-4EB5-95C2-A6BB97C2E285}">
      <dsp:nvSpPr>
        <dsp:cNvPr id="0" name=""/>
        <dsp:cNvSpPr/>
      </dsp:nvSpPr>
      <dsp:spPr>
        <a:xfrm rot="5400000">
          <a:off x="-201447" y="220942"/>
          <a:ext cx="1342982" cy="940087"/>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t>A chi è rivolto</a:t>
          </a:r>
        </a:p>
      </dsp:txBody>
      <dsp:txXfrm rot="-5400000">
        <a:off x="1" y="489539"/>
        <a:ext cx="940087" cy="402895"/>
      </dsp:txXfrm>
    </dsp:sp>
    <dsp:sp modelId="{81CC22E5-49E5-48AA-AA4D-F7899092C2C4}">
      <dsp:nvSpPr>
        <dsp:cNvPr id="0" name=""/>
        <dsp:cNvSpPr/>
      </dsp:nvSpPr>
      <dsp:spPr>
        <a:xfrm rot="5400000">
          <a:off x="3717585" y="-2758001"/>
          <a:ext cx="873397" cy="6428392"/>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a:t>Alunni con DSA (Legge 170/2010)</a:t>
          </a:r>
          <a:endParaRPr lang="it-IT" sz="1800" kern="1200"/>
        </a:p>
        <a:p>
          <a:pPr marL="114300" lvl="1" indent="-114300" algn="l" defTabSz="622300">
            <a:lnSpc>
              <a:spcPct val="90000"/>
            </a:lnSpc>
            <a:spcBef>
              <a:spcPct val="0"/>
            </a:spcBef>
            <a:spcAft>
              <a:spcPct val="15000"/>
            </a:spcAft>
            <a:buChar char="•"/>
          </a:pPr>
          <a:r>
            <a:rPr lang="it-IT" sz="1400" kern="1200"/>
            <a:t>Altri BES (Dir. Min. 27-12-2012 e circ. 8/2013)</a:t>
          </a:r>
          <a:endParaRPr lang="it-IT" sz="2000" kern="1200"/>
        </a:p>
      </dsp:txBody>
      <dsp:txXfrm rot="-5400000">
        <a:off x="940088" y="62132"/>
        <a:ext cx="6385756" cy="788125"/>
      </dsp:txXfrm>
    </dsp:sp>
    <dsp:sp modelId="{A0712644-76CE-407A-A7F2-22EFD05942C4}">
      <dsp:nvSpPr>
        <dsp:cNvPr id="0" name=""/>
        <dsp:cNvSpPr/>
      </dsp:nvSpPr>
      <dsp:spPr>
        <a:xfrm rot="5400000">
          <a:off x="-201447" y="1426477"/>
          <a:ext cx="1342982" cy="940087"/>
        </a:xfrm>
        <a:prstGeom prst="chevron">
          <a:avLst/>
        </a:prstGeom>
        <a:solidFill>
          <a:schemeClr val="accent5">
            <a:hueOff val="2079079"/>
            <a:satOff val="-1338"/>
            <a:lumOff val="915"/>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t>Cosa è?</a:t>
          </a:r>
        </a:p>
      </dsp:txBody>
      <dsp:txXfrm rot="-5400000">
        <a:off x="1" y="1695074"/>
        <a:ext cx="940087" cy="402895"/>
      </dsp:txXfrm>
    </dsp:sp>
    <dsp:sp modelId="{B28E4721-39D3-4DED-A70E-B2BFD7C85ACB}">
      <dsp:nvSpPr>
        <dsp:cNvPr id="0" name=""/>
        <dsp:cNvSpPr/>
      </dsp:nvSpPr>
      <dsp:spPr>
        <a:xfrm rot="5400000">
          <a:off x="3717814" y="-1552696"/>
          <a:ext cx="872938" cy="6428392"/>
        </a:xfrm>
        <a:prstGeom prst="round2SameRect">
          <a:avLst/>
        </a:prstGeom>
        <a:solidFill>
          <a:schemeClr val="lt1">
            <a:alpha val="90000"/>
            <a:hueOff val="0"/>
            <a:satOff val="0"/>
            <a:lumOff val="0"/>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a:t>Documento di programmazione con il quale la scuola definisce gli interventi che intende mettere in atto nei confronti degli alunni con BES</a:t>
          </a:r>
        </a:p>
      </dsp:txBody>
      <dsp:txXfrm rot="-5400000">
        <a:off x="940088" y="1267643"/>
        <a:ext cx="6385779" cy="787712"/>
      </dsp:txXfrm>
    </dsp:sp>
    <dsp:sp modelId="{6C7FED04-BB95-487D-9178-62B8F804456C}">
      <dsp:nvSpPr>
        <dsp:cNvPr id="0" name=""/>
        <dsp:cNvSpPr/>
      </dsp:nvSpPr>
      <dsp:spPr>
        <a:xfrm rot="5400000">
          <a:off x="-201447" y="2632013"/>
          <a:ext cx="1342982" cy="940087"/>
        </a:xfrm>
        <a:prstGeom prst="chevron">
          <a:avLst/>
        </a:prstGeom>
        <a:solidFill>
          <a:schemeClr val="accent5">
            <a:hueOff val="4158159"/>
            <a:satOff val="-2675"/>
            <a:lumOff val="1829"/>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t>Redatto da chi - quando</a:t>
          </a:r>
        </a:p>
      </dsp:txBody>
      <dsp:txXfrm rot="-5400000">
        <a:off x="1" y="2900610"/>
        <a:ext cx="940087" cy="402895"/>
      </dsp:txXfrm>
    </dsp:sp>
    <dsp:sp modelId="{5966A3D2-BD3B-45FF-8647-4523F9985780}">
      <dsp:nvSpPr>
        <dsp:cNvPr id="0" name=""/>
        <dsp:cNvSpPr/>
      </dsp:nvSpPr>
      <dsp:spPr>
        <a:xfrm rot="5400000">
          <a:off x="3717814" y="-347160"/>
          <a:ext cx="872938" cy="6428392"/>
        </a:xfrm>
        <a:prstGeom prst="round2SameRect">
          <a:avLst/>
        </a:prstGeom>
        <a:solidFill>
          <a:schemeClr val="lt1">
            <a:alpha val="90000"/>
            <a:hueOff val="0"/>
            <a:satOff val="0"/>
            <a:lumOff val="0"/>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a:t>E’ costruito in accordo tra docenti, istituzioni socio sanitarie e famiglia</a:t>
          </a:r>
        </a:p>
        <a:p>
          <a:pPr marL="114300" lvl="1" indent="-114300" algn="l" defTabSz="622300">
            <a:lnSpc>
              <a:spcPct val="90000"/>
            </a:lnSpc>
            <a:spcBef>
              <a:spcPct val="0"/>
            </a:spcBef>
            <a:spcAft>
              <a:spcPct val="15000"/>
            </a:spcAft>
            <a:buChar char="•"/>
          </a:pPr>
          <a:r>
            <a:rPr lang="it-IT" sz="1400" kern="1200"/>
            <a:t>Entro il primo trimestre scolastico </a:t>
          </a:r>
        </a:p>
        <a:p>
          <a:pPr marL="114300" lvl="1" indent="-114300" algn="l" defTabSz="622300">
            <a:lnSpc>
              <a:spcPct val="90000"/>
            </a:lnSpc>
            <a:spcBef>
              <a:spcPct val="0"/>
            </a:spcBef>
            <a:spcAft>
              <a:spcPct val="15000"/>
            </a:spcAft>
            <a:buChar char="•"/>
          </a:pPr>
          <a:r>
            <a:rPr lang="it-IT" sz="1400" kern="1200"/>
            <a:t>Anche durante l’anno scolastico qualora emergano nuove situazioni</a:t>
          </a:r>
        </a:p>
      </dsp:txBody>
      <dsp:txXfrm rot="-5400000">
        <a:off x="940088" y="2473179"/>
        <a:ext cx="6385779" cy="787712"/>
      </dsp:txXfrm>
    </dsp:sp>
    <dsp:sp modelId="{F29F25DC-F661-4714-82CE-740478985970}">
      <dsp:nvSpPr>
        <dsp:cNvPr id="0" name=""/>
        <dsp:cNvSpPr/>
      </dsp:nvSpPr>
      <dsp:spPr>
        <a:xfrm rot="5400000">
          <a:off x="-201447" y="4073032"/>
          <a:ext cx="1342982" cy="940087"/>
        </a:xfrm>
        <a:prstGeom prst="chevron">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a:t>Contenuto</a:t>
          </a:r>
        </a:p>
      </dsp:txBody>
      <dsp:txXfrm rot="-5400000">
        <a:off x="1" y="4341629"/>
        <a:ext cx="940087" cy="402895"/>
      </dsp:txXfrm>
    </dsp:sp>
    <dsp:sp modelId="{742A3B75-15E5-49C5-B7BF-03CE35444B4C}">
      <dsp:nvSpPr>
        <dsp:cNvPr id="0" name=""/>
        <dsp:cNvSpPr/>
      </dsp:nvSpPr>
      <dsp:spPr>
        <a:xfrm rot="5400000">
          <a:off x="3482330" y="1093858"/>
          <a:ext cx="1343906" cy="6428392"/>
        </a:xfrm>
        <a:prstGeom prst="round2SameRect">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it-IT" sz="1400" kern="1200"/>
        </a:p>
        <a:p>
          <a:pPr marL="114300" lvl="1" indent="-114300" algn="l" defTabSz="622300">
            <a:lnSpc>
              <a:spcPct val="90000"/>
            </a:lnSpc>
            <a:spcBef>
              <a:spcPct val="0"/>
            </a:spcBef>
            <a:spcAft>
              <a:spcPct val="15000"/>
            </a:spcAft>
            <a:buChar char="•"/>
          </a:pPr>
          <a:r>
            <a:rPr lang="it-IT" sz="1400" kern="1200"/>
            <a:t>Dati anagrafici</a:t>
          </a:r>
        </a:p>
        <a:p>
          <a:pPr marL="114300" lvl="1" indent="-114300" algn="l" defTabSz="622300">
            <a:lnSpc>
              <a:spcPct val="90000"/>
            </a:lnSpc>
            <a:spcBef>
              <a:spcPct val="0"/>
            </a:spcBef>
            <a:spcAft>
              <a:spcPct val="15000"/>
            </a:spcAft>
            <a:buChar char="•"/>
          </a:pPr>
          <a:r>
            <a:rPr lang="it-IT" sz="1400" kern="1200"/>
            <a:t>Tipologie di disturbo, disagio socio economico, linguistico</a:t>
          </a:r>
        </a:p>
        <a:p>
          <a:pPr marL="114300" lvl="1" indent="-114300" algn="l" defTabSz="622300">
            <a:lnSpc>
              <a:spcPct val="90000"/>
            </a:lnSpc>
            <a:spcBef>
              <a:spcPct val="0"/>
            </a:spcBef>
            <a:spcAft>
              <a:spcPct val="15000"/>
            </a:spcAft>
            <a:buChar char="•"/>
          </a:pPr>
          <a:r>
            <a:rPr lang="it-IT" sz="1400" kern="1200"/>
            <a:t>Attività didattiche individualizzate e personalizzate</a:t>
          </a:r>
        </a:p>
        <a:p>
          <a:pPr marL="114300" lvl="1" indent="-114300" algn="l" defTabSz="622300">
            <a:lnSpc>
              <a:spcPct val="90000"/>
            </a:lnSpc>
            <a:spcBef>
              <a:spcPct val="0"/>
            </a:spcBef>
            <a:spcAft>
              <a:spcPct val="15000"/>
            </a:spcAft>
            <a:buChar char="•"/>
          </a:pPr>
          <a:r>
            <a:rPr lang="it-IT" sz="1400" kern="1200"/>
            <a:t>Strumenti compensativi e misure </a:t>
          </a:r>
          <a:r>
            <a:rPr lang="it-IT" sz="1400" kern="1200" err="1"/>
            <a:t>dispensative</a:t>
          </a:r>
          <a:endParaRPr lang="it-IT" sz="1400" kern="1200"/>
        </a:p>
        <a:p>
          <a:pPr marL="114300" lvl="1" indent="-114300" algn="l" defTabSz="622300">
            <a:lnSpc>
              <a:spcPct val="90000"/>
            </a:lnSpc>
            <a:spcBef>
              <a:spcPct val="0"/>
            </a:spcBef>
            <a:spcAft>
              <a:spcPct val="15000"/>
            </a:spcAft>
            <a:buChar char="•"/>
          </a:pPr>
          <a:r>
            <a:rPr lang="it-IT" sz="1400" kern="1200"/>
            <a:t>Modalità di verifica e valutazione personalizzata</a:t>
          </a:r>
        </a:p>
        <a:p>
          <a:pPr marL="114300" lvl="1" indent="-114300" algn="l" defTabSz="622300">
            <a:lnSpc>
              <a:spcPct val="90000"/>
            </a:lnSpc>
            <a:spcBef>
              <a:spcPct val="0"/>
            </a:spcBef>
            <a:spcAft>
              <a:spcPct val="15000"/>
            </a:spcAft>
            <a:buChar char="•"/>
          </a:pPr>
          <a:endParaRPr lang="it-IT" sz="1400" kern="1200"/>
        </a:p>
      </dsp:txBody>
      <dsp:txXfrm rot="-5400000">
        <a:off x="940087" y="3701705"/>
        <a:ext cx="6362788" cy="12126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5DB0-B9AD-4376-B4A5-982399356A13}">
      <dsp:nvSpPr>
        <dsp:cNvPr id="0" name=""/>
        <dsp:cNvSpPr/>
      </dsp:nvSpPr>
      <dsp:spPr>
        <a:xfrm rot="5400000">
          <a:off x="4476159" y="-1286624"/>
          <a:ext cx="1110252" cy="3961064"/>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i="1" kern="1200"/>
            <a:t>3.1 Documentazione dei percorsi didattici (PDP)</a:t>
          </a:r>
          <a:endParaRPr lang="it-IT" sz="1600" b="0" kern="1200"/>
        </a:p>
      </dsp:txBody>
      <dsp:txXfrm rot="-5400000">
        <a:off x="3050753" y="192980"/>
        <a:ext cx="3906866" cy="1001856"/>
      </dsp:txXfrm>
    </dsp:sp>
    <dsp:sp modelId="{AE72532E-6F1B-44ED-AA3A-E27ABF1DF409}">
      <dsp:nvSpPr>
        <dsp:cNvPr id="0" name=""/>
        <dsp:cNvSpPr/>
      </dsp:nvSpPr>
      <dsp:spPr>
        <a:xfrm>
          <a:off x="0" y="0"/>
          <a:ext cx="2989242" cy="138781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b="0" kern="1200"/>
            <a:t>3. </a:t>
          </a:r>
          <a:r>
            <a:rPr lang="it-IT" sz="1400" b="1" kern="1200"/>
            <a:t>DIDATTICA INDIVIDUALIZZATA E PERSONALIZZATA</a:t>
          </a:r>
          <a:br>
            <a:rPr lang="it-IT" sz="1400" b="0" kern="1200"/>
          </a:br>
          <a:r>
            <a:rPr lang="it-IT" sz="1400" b="1" kern="1200"/>
            <a:t>STRUMENTI COMPENSATIVI, MISURE DISPENSATIVE</a:t>
          </a:r>
          <a:endParaRPr lang="it-IT" sz="1400" b="1" kern="1200">
            <a:solidFill>
              <a:schemeClr val="bg1"/>
            </a:solidFill>
          </a:endParaRPr>
        </a:p>
      </dsp:txBody>
      <dsp:txXfrm>
        <a:off x="67747" y="67747"/>
        <a:ext cx="2853748" cy="12523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B06A-FD29-4684-A680-F59F7CCED242}">
      <dsp:nvSpPr>
        <dsp:cNvPr id="0" name=""/>
        <dsp:cNvSpPr/>
      </dsp:nvSpPr>
      <dsp:spPr>
        <a:xfrm rot="5400000">
          <a:off x="4375309" y="-1932292"/>
          <a:ext cx="1369644" cy="5581829"/>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a:cs typeface="Arial" pitchFamily="34" charset="0"/>
            </a:rPr>
            <a:t>Ricerca del miglioramento delle abilità di base </a:t>
          </a:r>
          <a:endParaRPr lang="it-IT" sz="2400" kern="1200"/>
        </a:p>
      </dsp:txBody>
      <dsp:txXfrm rot="-5400000">
        <a:off x="2269217" y="240661"/>
        <a:ext cx="5514968" cy="1235922"/>
      </dsp:txXfrm>
    </dsp:sp>
    <dsp:sp modelId="{A7CF08C1-DD8D-419D-B1F3-B3E01A1DAF56}">
      <dsp:nvSpPr>
        <dsp:cNvPr id="0" name=""/>
        <dsp:cNvSpPr/>
      </dsp:nvSpPr>
      <dsp:spPr>
        <a:xfrm>
          <a:off x="65669" y="2594"/>
          <a:ext cx="2203548" cy="171205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b="1" kern="1200"/>
            <a:t>Abilitativo</a:t>
          </a:r>
        </a:p>
      </dsp:txBody>
      <dsp:txXfrm>
        <a:off x="149245" y="86170"/>
        <a:ext cx="2036396" cy="1544904"/>
      </dsp:txXfrm>
    </dsp:sp>
    <dsp:sp modelId="{087BBB7C-B4D0-46A8-94B1-320BEF4CDEA6}">
      <dsp:nvSpPr>
        <dsp:cNvPr id="0" name=""/>
        <dsp:cNvSpPr/>
      </dsp:nvSpPr>
      <dsp:spPr>
        <a:xfrm rot="5400000">
          <a:off x="4319734" y="-134633"/>
          <a:ext cx="1369644" cy="5581829"/>
        </a:xfrm>
        <a:prstGeom prst="round2SameRect">
          <a:avLst/>
        </a:prstGeom>
        <a:solidFill>
          <a:schemeClr val="accent5">
            <a:tint val="40000"/>
            <a:alpha val="90000"/>
            <a:hueOff val="3014507"/>
            <a:satOff val="29"/>
            <a:lumOff val="232"/>
            <a:alphaOff val="0"/>
          </a:schemeClr>
        </a:solidFill>
        <a:ln w="19050" cap="rnd" cmpd="sng" algn="ctr">
          <a:solidFill>
            <a:schemeClr val="accent5">
              <a:tint val="40000"/>
              <a:alpha val="90000"/>
              <a:hueOff val="3014507"/>
              <a:satOff val="29"/>
              <a:lumOff val="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711200">
            <a:lnSpc>
              <a:spcPct val="90000"/>
            </a:lnSpc>
            <a:spcBef>
              <a:spcPct val="0"/>
            </a:spcBef>
            <a:spcAft>
              <a:spcPct val="15000"/>
            </a:spcAft>
            <a:buChar char="•"/>
          </a:pPr>
          <a:endParaRPr lang="it-IT" sz="1600" kern="1200">
            <a:solidFill>
              <a:prstClr val="black">
                <a:hueOff val="0"/>
                <a:satOff val="0"/>
                <a:lumOff val="0"/>
                <a:alphaOff val="0"/>
              </a:prstClr>
            </a:solidFill>
            <a:latin typeface="Century Gothic" panose="020B0502020202020204"/>
            <a:ea typeface="+mn-ea"/>
            <a:cs typeface="Arial" pitchFamily="34" charset="0"/>
          </a:endParaRPr>
        </a:p>
        <a:p>
          <a:pPr marL="114300" lvl="1" indent="-114300" algn="l" defTabSz="711200">
            <a:lnSpc>
              <a:spcPct val="90000"/>
            </a:lnSpc>
            <a:spcBef>
              <a:spcPct val="0"/>
            </a:spcBef>
            <a:spcAft>
              <a:spcPct val="15000"/>
            </a:spcAft>
            <a:buChar char="•"/>
          </a:pPr>
          <a:r>
            <a:rPr lang="it-IT" sz="1600" kern="1200">
              <a:solidFill>
                <a:prstClr val="black">
                  <a:hueOff val="0"/>
                  <a:satOff val="0"/>
                  <a:lumOff val="0"/>
                  <a:alphaOff val="0"/>
                </a:prstClr>
              </a:solidFill>
              <a:latin typeface="Century Gothic" panose="020B0502020202020204"/>
              <a:ea typeface="+mn-ea"/>
              <a:cs typeface="Arial" pitchFamily="34" charset="0"/>
            </a:rPr>
            <a:t>Aggirare ciò che non è modificabile con strumenti compensativi</a:t>
          </a:r>
        </a:p>
        <a:p>
          <a:pPr marL="0" lvl="1" indent="804863" algn="l" defTabSz="533400">
            <a:lnSpc>
              <a:spcPct val="90000"/>
            </a:lnSpc>
            <a:spcBef>
              <a:spcPct val="0"/>
            </a:spcBef>
            <a:spcAft>
              <a:spcPct val="15000"/>
            </a:spcAft>
            <a:buChar char="•"/>
          </a:pPr>
          <a:r>
            <a:rPr lang="it-IT" sz="1200" kern="1200">
              <a:solidFill>
                <a:prstClr val="black">
                  <a:hueOff val="0"/>
                  <a:satOff val="0"/>
                  <a:lumOff val="0"/>
                  <a:alphaOff val="0"/>
                </a:prstClr>
              </a:solidFill>
              <a:latin typeface="Century Gothic" panose="020B0502020202020204"/>
              <a:ea typeface="+mn-ea"/>
              <a:cs typeface="Arial" pitchFamily="34" charset="0"/>
            </a:rPr>
            <a:t>Atteggiamento positivo</a:t>
          </a:r>
        </a:p>
        <a:p>
          <a:pPr marL="0" lvl="1" indent="804863" algn="l" defTabSz="533400">
            <a:lnSpc>
              <a:spcPct val="90000"/>
            </a:lnSpc>
            <a:spcBef>
              <a:spcPct val="0"/>
            </a:spcBef>
            <a:spcAft>
              <a:spcPct val="15000"/>
            </a:spcAft>
            <a:buChar char="•"/>
          </a:pPr>
          <a:r>
            <a:rPr lang="it-IT" sz="1200" kern="1200">
              <a:solidFill>
                <a:prstClr val="black">
                  <a:hueOff val="0"/>
                  <a:satOff val="0"/>
                  <a:lumOff val="0"/>
                  <a:alphaOff val="0"/>
                </a:prstClr>
              </a:solidFill>
              <a:latin typeface="Century Gothic" panose="020B0502020202020204"/>
              <a:ea typeface="+mn-ea"/>
              <a:cs typeface="Arial" pitchFamily="34" charset="0"/>
            </a:rPr>
            <a:t>Cerco ed utilizzo strategie per offrire pari </a:t>
          </a:r>
          <a:br>
            <a:rPr lang="it-IT" sz="1200" kern="1200">
              <a:solidFill>
                <a:prstClr val="black">
                  <a:hueOff val="0"/>
                  <a:satOff val="0"/>
                  <a:lumOff val="0"/>
                  <a:alphaOff val="0"/>
                </a:prstClr>
              </a:solidFill>
              <a:latin typeface="Century Gothic" panose="020B0502020202020204"/>
              <a:ea typeface="+mn-ea"/>
              <a:cs typeface="Arial" pitchFamily="34" charset="0"/>
            </a:rPr>
          </a:br>
          <a:r>
            <a:rPr lang="it-IT" sz="1200" kern="1200">
              <a:solidFill>
                <a:prstClr val="black">
                  <a:hueOff val="0"/>
                  <a:satOff val="0"/>
                  <a:lumOff val="0"/>
                  <a:alphaOff val="0"/>
                </a:prstClr>
              </a:solidFill>
              <a:latin typeface="Century Gothic" panose="020B0502020202020204"/>
              <a:ea typeface="+mn-ea"/>
              <a:cs typeface="Arial" pitchFamily="34" charset="0"/>
            </a:rPr>
            <a:t>                     opportunità</a:t>
          </a:r>
        </a:p>
        <a:p>
          <a:pPr marL="114300" lvl="1" indent="0" algn="l" defTabSz="800100">
            <a:lnSpc>
              <a:spcPct val="90000"/>
            </a:lnSpc>
            <a:spcBef>
              <a:spcPct val="0"/>
            </a:spcBef>
            <a:spcAft>
              <a:spcPct val="15000"/>
            </a:spcAft>
            <a:buChar char="•"/>
          </a:pPr>
          <a:endParaRPr lang="it-IT" sz="1800" kern="1200">
            <a:solidFill>
              <a:schemeClr val="bg1"/>
            </a:solidFill>
          </a:endParaRPr>
        </a:p>
      </dsp:txBody>
      <dsp:txXfrm rot="-5400000">
        <a:off x="2213642" y="2038320"/>
        <a:ext cx="5514968" cy="1235922"/>
      </dsp:txXfrm>
    </dsp:sp>
    <dsp:sp modelId="{227F5017-0E1A-4A78-8D69-112BB7DDC58A}">
      <dsp:nvSpPr>
        <dsp:cNvPr id="0" name=""/>
        <dsp:cNvSpPr/>
      </dsp:nvSpPr>
      <dsp:spPr>
        <a:xfrm>
          <a:off x="65669" y="1800252"/>
          <a:ext cx="2147972" cy="1712056"/>
        </a:xfrm>
        <a:prstGeom prst="round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b="1" kern="1200"/>
            <a:t>Compensativo</a:t>
          </a:r>
        </a:p>
      </dsp:txBody>
      <dsp:txXfrm>
        <a:off x="149245" y="1883828"/>
        <a:ext cx="1980820" cy="1544904"/>
      </dsp:txXfrm>
    </dsp:sp>
    <dsp:sp modelId="{F1B45FB4-38D3-448B-911F-2BF954A5F886}">
      <dsp:nvSpPr>
        <dsp:cNvPr id="0" name=""/>
        <dsp:cNvSpPr/>
      </dsp:nvSpPr>
      <dsp:spPr>
        <a:xfrm rot="5400000">
          <a:off x="4264830" y="1663025"/>
          <a:ext cx="1545288" cy="5581829"/>
        </a:xfrm>
        <a:prstGeom prst="round2SameRect">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711200">
            <a:lnSpc>
              <a:spcPct val="90000"/>
            </a:lnSpc>
            <a:spcBef>
              <a:spcPct val="0"/>
            </a:spcBef>
            <a:spcAft>
              <a:spcPct val="15000"/>
            </a:spcAft>
            <a:buChar char="•"/>
          </a:pPr>
          <a:endParaRPr lang="it-IT" sz="1600" kern="1200">
            <a:solidFill>
              <a:prstClr val="black">
                <a:hueOff val="0"/>
                <a:satOff val="0"/>
                <a:lumOff val="0"/>
                <a:alphaOff val="0"/>
              </a:prstClr>
            </a:solidFill>
            <a:latin typeface="Century Gothic" panose="020B0502020202020204"/>
            <a:ea typeface="+mn-ea"/>
            <a:cs typeface="Arial" pitchFamily="34" charset="0"/>
          </a:endParaRPr>
        </a:p>
        <a:p>
          <a:pPr marL="114300" lvl="1" indent="0" algn="l" defTabSz="711200">
            <a:lnSpc>
              <a:spcPct val="90000"/>
            </a:lnSpc>
            <a:spcBef>
              <a:spcPct val="0"/>
            </a:spcBef>
            <a:spcAft>
              <a:spcPct val="15000"/>
            </a:spcAft>
            <a:buChar char="•"/>
          </a:pPr>
          <a:endParaRPr lang="it-IT" sz="1600" kern="1200">
            <a:solidFill>
              <a:prstClr val="black">
                <a:hueOff val="0"/>
                <a:satOff val="0"/>
                <a:lumOff val="0"/>
                <a:alphaOff val="0"/>
              </a:prstClr>
            </a:solidFill>
            <a:latin typeface="Century Gothic" panose="020B0502020202020204"/>
            <a:ea typeface="+mn-ea"/>
            <a:cs typeface="Arial" pitchFamily="34" charset="0"/>
          </a:endParaRPr>
        </a:p>
        <a:p>
          <a:pPr marL="114300" lvl="1" indent="0" algn="l" defTabSz="711200">
            <a:lnSpc>
              <a:spcPct val="90000"/>
            </a:lnSpc>
            <a:spcBef>
              <a:spcPct val="0"/>
            </a:spcBef>
            <a:spcAft>
              <a:spcPct val="15000"/>
            </a:spcAft>
            <a:buChar char="•"/>
          </a:pPr>
          <a:r>
            <a:rPr lang="it-IT" sz="1600" kern="1200">
              <a:solidFill>
                <a:prstClr val="black">
                  <a:hueOff val="0"/>
                  <a:satOff val="0"/>
                  <a:lumOff val="0"/>
                  <a:alphaOff val="0"/>
                </a:prstClr>
              </a:solidFill>
              <a:latin typeface="Century Gothic" panose="020B0502020202020204"/>
              <a:ea typeface="+mn-ea"/>
              <a:cs typeface="Arial" pitchFamily="34" charset="0"/>
            </a:rPr>
            <a:t>Evitare la richiesta di prestazioni impossibili da realizzare perché correlate al disturbo</a:t>
          </a:r>
        </a:p>
        <a:p>
          <a:pPr marL="0" lvl="1" indent="804863" algn="l" defTabSz="533400">
            <a:lnSpc>
              <a:spcPct val="90000"/>
            </a:lnSpc>
            <a:spcBef>
              <a:spcPct val="0"/>
            </a:spcBef>
            <a:spcAft>
              <a:spcPct val="15000"/>
            </a:spcAft>
            <a:buChar char="•"/>
          </a:pPr>
          <a:r>
            <a:rPr lang="it-IT" sz="1200" kern="1200">
              <a:solidFill>
                <a:prstClr val="black">
                  <a:hueOff val="0"/>
                  <a:satOff val="0"/>
                  <a:lumOff val="0"/>
                  <a:alphaOff val="0"/>
                </a:prstClr>
              </a:solidFill>
              <a:latin typeface="Century Gothic" panose="020B0502020202020204"/>
              <a:ea typeface="+mn-ea"/>
              <a:cs typeface="Arial" pitchFamily="34" charset="0"/>
            </a:rPr>
            <a:t>Atteggiamento negativo</a:t>
          </a:r>
        </a:p>
        <a:p>
          <a:pPr marL="0" lvl="1" indent="804863" algn="l" defTabSz="533400">
            <a:lnSpc>
              <a:spcPct val="90000"/>
            </a:lnSpc>
            <a:spcBef>
              <a:spcPct val="0"/>
            </a:spcBef>
            <a:spcAft>
              <a:spcPct val="15000"/>
            </a:spcAft>
            <a:buChar char="•"/>
          </a:pPr>
          <a:r>
            <a:rPr lang="it-IT" sz="1200" kern="1200">
              <a:solidFill>
                <a:prstClr val="black">
                  <a:hueOff val="0"/>
                  <a:satOff val="0"/>
                  <a:lumOff val="0"/>
                  <a:alphaOff val="0"/>
                </a:prstClr>
              </a:solidFill>
              <a:latin typeface="Century Gothic" panose="020B0502020202020204"/>
              <a:ea typeface="+mn-ea"/>
              <a:cs typeface="Arial" pitchFamily="34" charset="0"/>
            </a:rPr>
            <a:t>Esonero da un compito … valutare con molta                       </a:t>
          </a:r>
          <a:br>
            <a:rPr lang="it-IT" sz="1200" kern="1200">
              <a:solidFill>
                <a:prstClr val="black">
                  <a:hueOff val="0"/>
                  <a:satOff val="0"/>
                  <a:lumOff val="0"/>
                  <a:alphaOff val="0"/>
                </a:prstClr>
              </a:solidFill>
              <a:latin typeface="Century Gothic" panose="020B0502020202020204"/>
              <a:ea typeface="+mn-ea"/>
              <a:cs typeface="Arial" pitchFamily="34" charset="0"/>
            </a:rPr>
          </a:br>
          <a:r>
            <a:rPr lang="it-IT" sz="1200" kern="1200">
              <a:solidFill>
                <a:prstClr val="black">
                  <a:hueOff val="0"/>
                  <a:satOff val="0"/>
                  <a:lumOff val="0"/>
                  <a:alphaOff val="0"/>
                </a:prstClr>
              </a:solidFill>
              <a:latin typeface="Century Gothic" panose="020B0502020202020204"/>
              <a:ea typeface="+mn-ea"/>
              <a:cs typeface="Arial" pitchFamily="34" charset="0"/>
            </a:rPr>
            <a:t>                     attenzione</a:t>
          </a:r>
        </a:p>
        <a:p>
          <a:pPr marL="0" lvl="1" indent="804863" algn="l" defTabSz="533400">
            <a:lnSpc>
              <a:spcPct val="90000"/>
            </a:lnSpc>
            <a:spcBef>
              <a:spcPct val="0"/>
            </a:spcBef>
            <a:spcAft>
              <a:spcPct val="15000"/>
            </a:spcAft>
            <a:buChar char="•"/>
          </a:pPr>
          <a:r>
            <a:rPr lang="it-IT" sz="1200" kern="1200">
              <a:solidFill>
                <a:prstClr val="black">
                  <a:hueOff val="0"/>
                  <a:satOff val="0"/>
                  <a:lumOff val="0"/>
                  <a:alphaOff val="0"/>
                </a:prstClr>
              </a:solidFill>
              <a:latin typeface="Century Gothic" panose="020B0502020202020204"/>
              <a:ea typeface="+mn-ea"/>
              <a:cs typeface="Arial" pitchFamily="34" charset="0"/>
            </a:rPr>
            <a:t>Può creare problemi anche formali (?)</a:t>
          </a:r>
        </a:p>
        <a:p>
          <a:pPr marL="114300" lvl="1" indent="0" algn="l" defTabSz="622300">
            <a:lnSpc>
              <a:spcPct val="90000"/>
            </a:lnSpc>
            <a:spcBef>
              <a:spcPct val="0"/>
            </a:spcBef>
            <a:spcAft>
              <a:spcPct val="15000"/>
            </a:spcAft>
            <a:buChar char="•"/>
          </a:pPr>
          <a:endParaRPr lang="it-IT" sz="1400" kern="1200"/>
        </a:p>
      </dsp:txBody>
      <dsp:txXfrm rot="-5400000">
        <a:off x="2246560" y="3756731"/>
        <a:ext cx="5506394" cy="1394418"/>
      </dsp:txXfrm>
    </dsp:sp>
    <dsp:sp modelId="{26B84520-4A28-4FF3-8842-E5D41B635927}">
      <dsp:nvSpPr>
        <dsp:cNvPr id="0" name=""/>
        <dsp:cNvSpPr/>
      </dsp:nvSpPr>
      <dsp:spPr>
        <a:xfrm>
          <a:off x="65669" y="3597911"/>
          <a:ext cx="2180890" cy="1712056"/>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b="1" kern="1200"/>
            <a:t>Dispensativo</a:t>
          </a:r>
        </a:p>
      </dsp:txBody>
      <dsp:txXfrm>
        <a:off x="149245" y="3681487"/>
        <a:ext cx="2013738" cy="15449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5DB0-B9AD-4376-B4A5-982399356A13}">
      <dsp:nvSpPr>
        <dsp:cNvPr id="0" name=""/>
        <dsp:cNvSpPr/>
      </dsp:nvSpPr>
      <dsp:spPr>
        <a:xfrm rot="5400000">
          <a:off x="4476159" y="-1286624"/>
          <a:ext cx="1110252" cy="3961064"/>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i="1" kern="1200"/>
            <a:t>3.1 Documentazione dei percorsi didattici</a:t>
          </a:r>
          <a:endParaRPr lang="it-IT" sz="1600" b="0" kern="1200"/>
        </a:p>
      </dsp:txBody>
      <dsp:txXfrm rot="-5400000">
        <a:off x="3050753" y="192980"/>
        <a:ext cx="3906866" cy="1001856"/>
      </dsp:txXfrm>
    </dsp:sp>
    <dsp:sp modelId="{AE72532E-6F1B-44ED-AA3A-E27ABF1DF409}">
      <dsp:nvSpPr>
        <dsp:cNvPr id="0" name=""/>
        <dsp:cNvSpPr/>
      </dsp:nvSpPr>
      <dsp:spPr>
        <a:xfrm>
          <a:off x="0" y="0"/>
          <a:ext cx="2989242" cy="138781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b="0" kern="1200"/>
            <a:t>3. </a:t>
          </a:r>
          <a:r>
            <a:rPr lang="it-IT" sz="1400" b="1" kern="1200"/>
            <a:t>DIDATTICA INDIVIDUALIZZATA E PERSONALIZZATA</a:t>
          </a:r>
          <a:br>
            <a:rPr lang="it-IT" sz="1400" b="0" kern="1200"/>
          </a:br>
          <a:r>
            <a:rPr lang="it-IT" sz="1400" b="0" kern="1200"/>
            <a:t>STRUMENTI COMPENSATIVI, MISURE DISPENSATIVE</a:t>
          </a:r>
          <a:endParaRPr lang="it-IT" sz="1400" b="0" kern="1200">
            <a:solidFill>
              <a:schemeClr val="bg1"/>
            </a:solidFill>
          </a:endParaRPr>
        </a:p>
      </dsp:txBody>
      <dsp:txXfrm>
        <a:off x="67747" y="67747"/>
        <a:ext cx="2853748" cy="12523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26EB3-EC14-46CE-9A25-579367F7F8BE}">
      <dsp:nvSpPr>
        <dsp:cNvPr id="0" name=""/>
        <dsp:cNvSpPr/>
      </dsp:nvSpPr>
      <dsp:spPr>
        <a:xfrm>
          <a:off x="1255477" y="1932"/>
          <a:ext cx="5021908" cy="1001064"/>
        </a:xfrm>
        <a:prstGeom prst="accentBorderCallout3">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439" tIns="254270" rIns="97439" bIns="254270" numCol="1" spcCol="1270" anchor="ctr" anchorCtr="0">
          <a:noAutofit/>
        </a:bodyPr>
        <a:lstStyle/>
        <a:p>
          <a:pPr marL="0" lvl="0" indent="0" algn="l" defTabSz="488950">
            <a:lnSpc>
              <a:spcPct val="100000"/>
            </a:lnSpc>
            <a:spcBef>
              <a:spcPct val="0"/>
            </a:spcBef>
            <a:spcAft>
              <a:spcPts val="0"/>
            </a:spcAft>
            <a:buNone/>
          </a:pPr>
          <a:r>
            <a:rPr lang="it-IT" sz="1100" b="0" i="0" kern="1200"/>
            <a:t>Garantire  il diritto alla salute e all’apprendimento </a:t>
          </a:r>
        </a:p>
        <a:p>
          <a:pPr marL="0" lvl="0" indent="0" algn="l" defTabSz="488950">
            <a:lnSpc>
              <a:spcPct val="100000"/>
            </a:lnSpc>
            <a:spcBef>
              <a:spcPct val="0"/>
            </a:spcBef>
            <a:spcAft>
              <a:spcPts val="0"/>
            </a:spcAft>
            <a:buNone/>
          </a:pPr>
          <a:r>
            <a:rPr lang="it-IT" sz="1100" b="0" i="0" kern="1200"/>
            <a:t>Prevenire le difficoltà di studenti: </a:t>
          </a:r>
        </a:p>
        <a:p>
          <a:pPr marL="0" lvl="0" indent="0" algn="l" defTabSz="488950">
            <a:lnSpc>
              <a:spcPct val="100000"/>
            </a:lnSpc>
            <a:spcBef>
              <a:spcPct val="0"/>
            </a:spcBef>
            <a:spcAft>
              <a:spcPts val="0"/>
            </a:spcAft>
            <a:buNone/>
          </a:pPr>
          <a:r>
            <a:rPr lang="it-IT" sz="1100" b="0" i="0" kern="1200"/>
            <a:t>    -affetti da gravi patologie </a:t>
          </a:r>
        </a:p>
        <a:p>
          <a:pPr marL="0" lvl="0" indent="0" algn="l" defTabSz="488950">
            <a:lnSpc>
              <a:spcPct val="100000"/>
            </a:lnSpc>
            <a:spcBef>
              <a:spcPct val="0"/>
            </a:spcBef>
            <a:spcAft>
              <a:spcPts val="0"/>
            </a:spcAft>
            <a:buNone/>
          </a:pPr>
          <a:r>
            <a:rPr lang="it-IT" sz="1100" b="0" i="0" kern="1200"/>
            <a:t>    -impediti a frequentare la scuola per un periodo di almeno trenta   </a:t>
          </a:r>
        </a:p>
        <a:p>
          <a:pPr marL="0" lvl="0" indent="0" algn="l" defTabSz="488950">
            <a:lnSpc>
              <a:spcPct val="100000"/>
            </a:lnSpc>
            <a:spcBef>
              <a:spcPct val="0"/>
            </a:spcBef>
            <a:spcAft>
              <a:spcPts val="0"/>
            </a:spcAft>
            <a:buNone/>
          </a:pPr>
          <a:r>
            <a:rPr lang="it-IT" sz="1100" b="0" i="0" kern="1200"/>
            <a:t>      giorni, anche non continuativi, </a:t>
          </a:r>
          <a:r>
            <a:rPr lang="it-IT" sz="1100" b="0" i="0" kern="1200">
              <a:latin typeface="Century Gothic" panose="020B0502020202020204"/>
              <a:ea typeface="+mn-ea"/>
              <a:cs typeface="+mn-cs"/>
            </a:rPr>
            <a:t>durante l’anno scolastico</a:t>
          </a:r>
        </a:p>
      </dsp:txBody>
      <dsp:txXfrm>
        <a:off x="1255477" y="1932"/>
        <a:ext cx="5021908" cy="1001064"/>
      </dsp:txXfrm>
    </dsp:sp>
    <dsp:sp modelId="{5959007C-D8D3-4676-BB6C-0574B459D1C7}">
      <dsp:nvSpPr>
        <dsp:cNvPr id="0" name=""/>
        <dsp:cNvSpPr/>
      </dsp:nvSpPr>
      <dsp:spPr>
        <a:xfrm>
          <a:off x="0" y="1932"/>
          <a:ext cx="1255477" cy="1001064"/>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6436" tIns="98883" rIns="66436" bIns="98883" numCol="1" spcCol="1270" anchor="ctr" anchorCtr="0">
          <a:noAutofit/>
        </a:bodyPr>
        <a:lstStyle/>
        <a:p>
          <a:pPr marL="0" lvl="0" indent="0" algn="ctr" defTabSz="622300">
            <a:lnSpc>
              <a:spcPct val="90000"/>
            </a:lnSpc>
            <a:spcBef>
              <a:spcPct val="0"/>
            </a:spcBef>
            <a:spcAft>
              <a:spcPct val="35000"/>
            </a:spcAft>
            <a:buNone/>
          </a:pPr>
          <a:r>
            <a:rPr lang="it-IT" sz="1400" b="1" kern="1200"/>
            <a:t>FINALITA’</a:t>
          </a:r>
        </a:p>
      </dsp:txBody>
      <dsp:txXfrm>
        <a:off x="0" y="1932"/>
        <a:ext cx="1255477" cy="1001064"/>
      </dsp:txXfrm>
    </dsp:sp>
    <dsp:sp modelId="{336C89CC-A71D-4DDB-B6A5-6247876373C0}">
      <dsp:nvSpPr>
        <dsp:cNvPr id="0" name=""/>
        <dsp:cNvSpPr/>
      </dsp:nvSpPr>
      <dsp:spPr>
        <a:xfrm>
          <a:off x="1255477" y="1063061"/>
          <a:ext cx="5021908" cy="1001064"/>
        </a:xfrm>
        <a:prstGeom prst="rect">
          <a:avLst/>
        </a:prstGeom>
        <a:solidFill>
          <a:schemeClr val="accent5">
            <a:tint val="40000"/>
            <a:alpha val="90000"/>
            <a:hueOff val="2009672"/>
            <a:satOff val="19"/>
            <a:lumOff val="154"/>
            <a:alphaOff val="0"/>
          </a:schemeClr>
        </a:solidFill>
        <a:ln w="19050" cap="rnd" cmpd="sng" algn="ctr">
          <a:solidFill>
            <a:schemeClr val="accent5">
              <a:tint val="40000"/>
              <a:alpha val="90000"/>
              <a:hueOff val="2009672"/>
              <a:satOff val="19"/>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439" tIns="254270" rIns="97439" bIns="254270" numCol="1" spcCol="1270" anchor="ctr" anchorCtr="0">
          <a:noAutofit/>
        </a:bodyPr>
        <a:lstStyle/>
        <a:p>
          <a:pPr marL="0" lvl="0" indent="0" algn="l" defTabSz="488950">
            <a:lnSpc>
              <a:spcPct val="90000"/>
            </a:lnSpc>
            <a:spcBef>
              <a:spcPct val="0"/>
            </a:spcBef>
            <a:spcAft>
              <a:spcPct val="35000"/>
            </a:spcAft>
            <a:buNone/>
          </a:pPr>
          <a:r>
            <a:rPr lang="it-IT" sz="1100" kern="1200"/>
            <a:t>Aperta, flessibile, integrata </a:t>
          </a:r>
        </a:p>
        <a:p>
          <a:pPr marL="0" lvl="0" indent="0" algn="l" defTabSz="488950">
            <a:lnSpc>
              <a:spcPct val="90000"/>
            </a:lnSpc>
            <a:spcBef>
              <a:spcPct val="0"/>
            </a:spcBef>
            <a:spcAft>
              <a:spcPct val="35000"/>
            </a:spcAft>
            <a:buNone/>
          </a:pPr>
          <a:r>
            <a:rPr lang="it-IT" sz="1100" kern="1200"/>
            <a:t>Fortemente innovativa nei metodi e nelle strumentazioni</a:t>
          </a:r>
        </a:p>
      </dsp:txBody>
      <dsp:txXfrm>
        <a:off x="1255477" y="1063061"/>
        <a:ext cx="5021908" cy="1001064"/>
      </dsp:txXfrm>
    </dsp:sp>
    <dsp:sp modelId="{A3F34AD3-248C-42FD-8F3D-E28A1386A0DC}">
      <dsp:nvSpPr>
        <dsp:cNvPr id="0" name=""/>
        <dsp:cNvSpPr/>
      </dsp:nvSpPr>
      <dsp:spPr>
        <a:xfrm>
          <a:off x="0" y="1063061"/>
          <a:ext cx="1255477" cy="1001064"/>
        </a:xfrm>
        <a:prstGeom prst="rect">
          <a:avLst/>
        </a:prstGeom>
        <a:solidFill>
          <a:schemeClr val="accent5">
            <a:hueOff val="2079079"/>
            <a:satOff val="-1338"/>
            <a:lumOff val="915"/>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6436" tIns="98883" rIns="66436" bIns="98883" numCol="1" spcCol="1270" anchor="ctr" anchorCtr="0">
          <a:noAutofit/>
        </a:bodyPr>
        <a:lstStyle/>
        <a:p>
          <a:pPr marL="0" lvl="0" indent="0" algn="ctr" defTabSz="622300">
            <a:lnSpc>
              <a:spcPct val="90000"/>
            </a:lnSpc>
            <a:spcBef>
              <a:spcPct val="0"/>
            </a:spcBef>
            <a:spcAft>
              <a:spcPct val="35000"/>
            </a:spcAft>
            <a:buNone/>
          </a:pPr>
          <a:r>
            <a:rPr lang="it-IT" sz="1400" b="1" kern="1200"/>
            <a:t>DIDATTICA</a:t>
          </a:r>
        </a:p>
      </dsp:txBody>
      <dsp:txXfrm>
        <a:off x="0" y="1063061"/>
        <a:ext cx="1255477" cy="1001064"/>
      </dsp:txXfrm>
    </dsp:sp>
    <dsp:sp modelId="{48CEE5B4-83A5-4E9D-ADEA-665DAE283C40}">
      <dsp:nvSpPr>
        <dsp:cNvPr id="0" name=""/>
        <dsp:cNvSpPr/>
      </dsp:nvSpPr>
      <dsp:spPr>
        <a:xfrm>
          <a:off x="1255477" y="2124189"/>
          <a:ext cx="5021908" cy="1001064"/>
        </a:xfrm>
        <a:prstGeom prst="rect">
          <a:avLst/>
        </a:prstGeom>
        <a:solidFill>
          <a:schemeClr val="accent5">
            <a:tint val="40000"/>
            <a:alpha val="90000"/>
            <a:hueOff val="4019344"/>
            <a:satOff val="39"/>
            <a:lumOff val="309"/>
            <a:alphaOff val="0"/>
          </a:schemeClr>
        </a:solidFill>
        <a:ln w="19050" cap="rnd" cmpd="sng" algn="ctr">
          <a:solidFill>
            <a:schemeClr val="accent5">
              <a:tint val="40000"/>
              <a:alpha val="90000"/>
              <a:hueOff val="4019344"/>
              <a:satOff val="39"/>
              <a:lumOff val="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439" tIns="254270" rIns="97439" bIns="254270" numCol="1" spcCol="1270" anchor="ctr" anchorCtr="0">
          <a:noAutofit/>
        </a:bodyPr>
        <a:lstStyle/>
        <a:p>
          <a:pPr marL="0" lvl="0" indent="0" algn="l" defTabSz="488950">
            <a:lnSpc>
              <a:spcPct val="90000"/>
            </a:lnSpc>
            <a:spcBef>
              <a:spcPct val="0"/>
            </a:spcBef>
            <a:spcAft>
              <a:spcPct val="35000"/>
            </a:spcAft>
            <a:buNone/>
          </a:pPr>
          <a:r>
            <a:rPr lang="it-IT" sz="1100" b="0" i="0" kern="1200">
              <a:effectLst/>
              <a:latin typeface="Poppins" panose="00000500000000000000" pitchFamily="2" charset="0"/>
            </a:rPr>
            <a:t>Scheda progettazione didattica </a:t>
          </a:r>
          <a:endParaRPr lang="it-IT" sz="1100" kern="1200"/>
        </a:p>
        <a:p>
          <a:pPr marL="0" lvl="0" indent="0" algn="l" defTabSz="488950">
            <a:lnSpc>
              <a:spcPct val="90000"/>
            </a:lnSpc>
            <a:spcBef>
              <a:spcPct val="0"/>
            </a:spcBef>
            <a:spcAft>
              <a:spcPct val="35000"/>
            </a:spcAft>
            <a:buFont typeface="Arial" panose="020B0604020202020204" pitchFamily="34" charset="0"/>
            <a:buNone/>
          </a:pPr>
          <a:r>
            <a:rPr lang="it-IT" sz="1100" b="0" i="0" kern="1200">
              <a:effectLst/>
              <a:latin typeface="Poppins" panose="00000500000000000000" pitchFamily="2" charset="0"/>
            </a:rPr>
            <a:t>Se il progetto supera i 60 giorni necessaria compilazione di</a:t>
          </a:r>
        </a:p>
        <a:p>
          <a:pPr marL="0" lvl="0" indent="0" algn="l" defTabSz="488950">
            <a:lnSpc>
              <a:spcPct val="90000"/>
            </a:lnSpc>
            <a:spcBef>
              <a:spcPct val="0"/>
            </a:spcBef>
            <a:spcAft>
              <a:spcPct val="35000"/>
            </a:spcAft>
            <a:buFont typeface="Arial" panose="020B0604020202020204" pitchFamily="34" charset="0"/>
            <a:buNone/>
          </a:pPr>
          <a:r>
            <a:rPr lang="it-IT" sz="1400" b="1" i="0" kern="1200">
              <a:effectLst/>
              <a:latin typeface="Poppins" panose="00000500000000000000" pitchFamily="2" charset="0"/>
            </a:rPr>
            <a:t>Percorso Personalizzato di Apprendimento (PPA) </a:t>
          </a:r>
          <a:endParaRPr lang="it-IT" sz="1400" b="1" kern="1200"/>
        </a:p>
      </dsp:txBody>
      <dsp:txXfrm>
        <a:off x="1255477" y="2124189"/>
        <a:ext cx="5021908" cy="1001064"/>
      </dsp:txXfrm>
    </dsp:sp>
    <dsp:sp modelId="{2A38318E-545C-4645-81E4-28BD57769C68}">
      <dsp:nvSpPr>
        <dsp:cNvPr id="0" name=""/>
        <dsp:cNvSpPr/>
      </dsp:nvSpPr>
      <dsp:spPr>
        <a:xfrm>
          <a:off x="0" y="2124189"/>
          <a:ext cx="1255477" cy="1001064"/>
        </a:xfrm>
        <a:prstGeom prst="rect">
          <a:avLst/>
        </a:prstGeom>
        <a:solidFill>
          <a:schemeClr val="accent5">
            <a:hueOff val="4158159"/>
            <a:satOff val="-2675"/>
            <a:lumOff val="1829"/>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6436" tIns="98883" rIns="66436" bIns="98883" numCol="1" spcCol="1270" anchor="ctr" anchorCtr="0">
          <a:noAutofit/>
        </a:bodyPr>
        <a:lstStyle/>
        <a:p>
          <a:pPr marL="0" lvl="0" indent="0" algn="ctr" defTabSz="622300">
            <a:lnSpc>
              <a:spcPct val="90000"/>
            </a:lnSpc>
            <a:spcBef>
              <a:spcPct val="0"/>
            </a:spcBef>
            <a:spcAft>
              <a:spcPct val="35000"/>
            </a:spcAft>
            <a:buNone/>
          </a:pPr>
          <a:r>
            <a:rPr lang="it-IT" sz="1400" b="1" kern="1200"/>
            <a:t>AZIONI DIDATTICHE</a:t>
          </a:r>
        </a:p>
      </dsp:txBody>
      <dsp:txXfrm>
        <a:off x="0" y="2124189"/>
        <a:ext cx="1255477" cy="1001064"/>
      </dsp:txXfrm>
    </dsp:sp>
    <dsp:sp modelId="{0981486C-D227-46CF-B7A7-E3DDF95F4832}">
      <dsp:nvSpPr>
        <dsp:cNvPr id="0" name=""/>
        <dsp:cNvSpPr/>
      </dsp:nvSpPr>
      <dsp:spPr>
        <a:xfrm>
          <a:off x="1255477" y="3185317"/>
          <a:ext cx="5021908" cy="1001064"/>
        </a:xfrm>
        <a:prstGeom prst="rect">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439" tIns="254270" rIns="97439" bIns="254270" numCol="1" spcCol="1270" anchor="ctr" anchorCtr="0">
          <a:noAutofit/>
        </a:bodyPr>
        <a:lstStyle/>
        <a:p>
          <a:pPr marL="0" lvl="0" indent="0" algn="l" defTabSz="488950">
            <a:lnSpc>
              <a:spcPct val="90000"/>
            </a:lnSpc>
            <a:spcBef>
              <a:spcPct val="0"/>
            </a:spcBef>
            <a:spcAft>
              <a:spcPct val="35000"/>
            </a:spcAft>
            <a:buNone/>
          </a:pPr>
          <a:r>
            <a:rPr lang="it-IT" sz="1100" b="0" i="0" kern="1200">
              <a:solidFill>
                <a:prstClr val="black">
                  <a:hueOff val="0"/>
                  <a:satOff val="0"/>
                  <a:lumOff val="0"/>
                  <a:alphaOff val="0"/>
                </a:prstClr>
              </a:solidFill>
              <a:effectLst/>
              <a:latin typeface="Poppins" panose="00000500000000000000" pitchFamily="2" charset="0"/>
              <a:ea typeface="+mn-ea"/>
              <a:cs typeface="+mn-cs"/>
            </a:rPr>
            <a:t>Sito articolazione progetti </a:t>
          </a:r>
          <a:r>
            <a:rPr lang="it-IT" sz="1100" b="0" i="0" kern="1200" err="1">
              <a:solidFill>
                <a:prstClr val="black">
                  <a:hueOff val="0"/>
                  <a:satOff val="0"/>
                  <a:lumOff val="0"/>
                  <a:alphaOff val="0"/>
                </a:prstClr>
              </a:solidFill>
              <a:effectLst/>
              <a:latin typeface="Poppins" panose="00000500000000000000" pitchFamily="2" charset="0"/>
              <a:ea typeface="+mn-ea"/>
              <a:cs typeface="+mn-cs"/>
            </a:rPr>
            <a:t>SiO</a:t>
          </a:r>
          <a:r>
            <a:rPr lang="it-IT" sz="1100" b="0" i="0" kern="1200">
              <a:solidFill>
                <a:prstClr val="black">
                  <a:hueOff val="0"/>
                  <a:satOff val="0"/>
                  <a:lumOff val="0"/>
                  <a:alphaOff val="0"/>
                </a:prstClr>
              </a:solidFill>
              <a:effectLst/>
              <a:latin typeface="Poppins" panose="00000500000000000000" pitchFamily="2" charset="0"/>
              <a:ea typeface="+mn-ea"/>
              <a:cs typeface="+mn-cs"/>
            </a:rPr>
            <a:t>-ID</a:t>
          </a:r>
        </a:p>
        <a:p>
          <a:pPr marL="0" lvl="0" indent="0" algn="l" defTabSz="488950">
            <a:lnSpc>
              <a:spcPct val="90000"/>
            </a:lnSpc>
            <a:spcBef>
              <a:spcPct val="0"/>
            </a:spcBef>
            <a:spcAft>
              <a:spcPct val="35000"/>
            </a:spcAft>
            <a:buNone/>
          </a:pPr>
          <a:r>
            <a:rPr lang="it-IT" sz="1100" b="0" i="0" kern="1200">
              <a:solidFill>
                <a:schemeClr val="bg1"/>
              </a:solidFill>
              <a:effectLst/>
              <a:latin typeface="Poppins" panose="00000500000000000000" pitchFamily="2" charset="0"/>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https://www.hshlombardia.it/</a:t>
          </a:r>
          <a:r>
            <a:rPr lang="it-IT" sz="1100" b="0" i="0" kern="1200">
              <a:solidFill>
                <a:schemeClr val="bg1"/>
              </a:solidFill>
              <a:effectLst/>
              <a:latin typeface="Poppins" panose="00000500000000000000" pitchFamily="2" charset="0"/>
              <a:ea typeface="+mn-ea"/>
              <a:cs typeface="+mn-cs"/>
            </a:rPr>
            <a:t> </a:t>
          </a:r>
          <a:endParaRPr lang="it-IT" sz="1100" kern="1200">
            <a:solidFill>
              <a:schemeClr val="bg1"/>
            </a:solidFill>
          </a:endParaRPr>
        </a:p>
      </dsp:txBody>
      <dsp:txXfrm>
        <a:off x="1255477" y="3185317"/>
        <a:ext cx="5021908" cy="1001064"/>
      </dsp:txXfrm>
    </dsp:sp>
    <dsp:sp modelId="{F4DD5539-3874-4EBB-8003-E4148D7DA6A6}">
      <dsp:nvSpPr>
        <dsp:cNvPr id="0" name=""/>
        <dsp:cNvSpPr/>
      </dsp:nvSpPr>
      <dsp:spPr>
        <a:xfrm>
          <a:off x="0" y="3185317"/>
          <a:ext cx="1255477" cy="1001064"/>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6436" tIns="98883" rIns="66436" bIns="98883" numCol="1" spcCol="1270" anchor="ctr" anchorCtr="0">
          <a:noAutofit/>
        </a:bodyPr>
        <a:lstStyle/>
        <a:p>
          <a:pPr marL="0" lvl="0" indent="0" algn="ctr" defTabSz="622300">
            <a:lnSpc>
              <a:spcPct val="90000"/>
            </a:lnSpc>
            <a:spcBef>
              <a:spcPct val="0"/>
            </a:spcBef>
            <a:spcAft>
              <a:spcPct val="35000"/>
            </a:spcAft>
            <a:buNone/>
          </a:pPr>
          <a:r>
            <a:rPr lang="it-IT" sz="1400" b="1" kern="1200">
              <a:solidFill>
                <a:prstClr val="white"/>
              </a:solidFill>
              <a:latin typeface="Century Gothic" panose="020B0502020202020204"/>
              <a:ea typeface="+mn-ea"/>
              <a:cs typeface="+mn-cs"/>
            </a:rPr>
            <a:t>HSH Lombardia</a:t>
          </a:r>
        </a:p>
      </dsp:txBody>
      <dsp:txXfrm>
        <a:off x="0" y="3185317"/>
        <a:ext cx="1255477" cy="1001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A223D-BC7C-432D-9E0E-3B87BFAFDFDC}">
      <dsp:nvSpPr>
        <dsp:cNvPr id="0" name=""/>
        <dsp:cNvSpPr/>
      </dsp:nvSpPr>
      <dsp:spPr>
        <a:xfrm>
          <a:off x="821368" y="1769"/>
          <a:ext cx="1582178" cy="1582178"/>
        </a:xfrm>
        <a:prstGeom prst="ellipse">
          <a:avLst/>
        </a:prstGeom>
        <a:gradFill flip="none" rotWithShape="0">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b="1" kern="1200"/>
            <a:t>CAPACITA’</a:t>
          </a:r>
        </a:p>
        <a:p>
          <a:pPr marL="0" lvl="0" indent="0" algn="ctr" defTabSz="577850">
            <a:lnSpc>
              <a:spcPct val="90000"/>
            </a:lnSpc>
            <a:spcBef>
              <a:spcPct val="0"/>
            </a:spcBef>
            <a:spcAft>
              <a:spcPct val="35000"/>
            </a:spcAft>
            <a:buNone/>
          </a:pPr>
          <a:r>
            <a:rPr lang="it-IT" sz="1300" b="1" kern="1200"/>
            <a:t>- ATTIVITÀ personali</a:t>
          </a:r>
        </a:p>
      </dsp:txBody>
      <dsp:txXfrm>
        <a:off x="1053073" y="233474"/>
        <a:ext cx="1118768" cy="1118768"/>
      </dsp:txXfrm>
    </dsp:sp>
    <dsp:sp modelId="{8531209D-EB9D-400A-B66D-3FCBF1568472}">
      <dsp:nvSpPr>
        <dsp:cNvPr id="0" name=""/>
        <dsp:cNvSpPr/>
      </dsp:nvSpPr>
      <dsp:spPr>
        <a:xfrm>
          <a:off x="1153626" y="1712420"/>
          <a:ext cx="917663" cy="917663"/>
        </a:xfrm>
        <a:prstGeom prst="mathPlus">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1275262" y="2063334"/>
        <a:ext cx="674391" cy="215835"/>
      </dsp:txXfrm>
    </dsp:sp>
    <dsp:sp modelId="{82D8C696-5D25-4DE6-9285-2623472A92FD}">
      <dsp:nvSpPr>
        <dsp:cNvPr id="0" name=""/>
        <dsp:cNvSpPr/>
      </dsp:nvSpPr>
      <dsp:spPr>
        <a:xfrm>
          <a:off x="821368" y="2758556"/>
          <a:ext cx="1582178" cy="1582178"/>
        </a:xfrm>
        <a:prstGeom prst="ellipse">
          <a:avLst/>
        </a:prstGeom>
        <a:gradFill flip="none" rotWithShape="0">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b="1" kern="1200"/>
            <a:t>FATTORI CONTESTUALI </a:t>
          </a:r>
        </a:p>
        <a:p>
          <a:pPr marL="0" lvl="0" indent="0" algn="ctr" defTabSz="577850">
            <a:lnSpc>
              <a:spcPct val="90000"/>
            </a:lnSpc>
            <a:spcBef>
              <a:spcPct val="0"/>
            </a:spcBef>
            <a:spcAft>
              <a:spcPct val="35000"/>
            </a:spcAft>
            <a:buNone/>
          </a:pPr>
          <a:r>
            <a:rPr lang="it-IT" sz="1300" b="1" kern="1200"/>
            <a:t>FACILITATORI - BARRIERE</a:t>
          </a:r>
        </a:p>
      </dsp:txBody>
      <dsp:txXfrm>
        <a:off x="1053073" y="2990261"/>
        <a:ext cx="1118768" cy="1118768"/>
      </dsp:txXfrm>
    </dsp:sp>
    <dsp:sp modelId="{FAF4780F-EDFD-4809-8071-3D0F3865E7DA}">
      <dsp:nvSpPr>
        <dsp:cNvPr id="0" name=""/>
        <dsp:cNvSpPr/>
      </dsp:nvSpPr>
      <dsp:spPr>
        <a:xfrm>
          <a:off x="2640873" y="1876966"/>
          <a:ext cx="503132" cy="5885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2640873" y="1994680"/>
        <a:ext cx="352192" cy="353142"/>
      </dsp:txXfrm>
    </dsp:sp>
    <dsp:sp modelId="{9F23C12D-E630-4132-B055-96BC34641563}">
      <dsp:nvSpPr>
        <dsp:cNvPr id="0" name=""/>
        <dsp:cNvSpPr/>
      </dsp:nvSpPr>
      <dsp:spPr>
        <a:xfrm>
          <a:off x="3352853" y="1075356"/>
          <a:ext cx="2191791" cy="2191791"/>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a:t>PERFORMANCE EFFICACE O PROBLEMATICA</a:t>
          </a:r>
        </a:p>
      </dsp:txBody>
      <dsp:txXfrm>
        <a:off x="3673833" y="1396336"/>
        <a:ext cx="1549831" cy="15498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8FC75-B0EB-40A9-826B-A568976713B3}">
      <dsp:nvSpPr>
        <dsp:cNvPr id="0" name=""/>
        <dsp:cNvSpPr/>
      </dsp:nvSpPr>
      <dsp:spPr>
        <a:xfrm>
          <a:off x="0" y="325290"/>
          <a:ext cx="6266426" cy="478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CDEB30-1D81-451B-A576-801564CD0454}">
      <dsp:nvSpPr>
        <dsp:cNvPr id="0" name=""/>
        <dsp:cNvSpPr/>
      </dsp:nvSpPr>
      <dsp:spPr>
        <a:xfrm>
          <a:off x="313321" y="44850"/>
          <a:ext cx="4386498" cy="5608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99" tIns="0" rIns="165799" bIns="0" numCol="1" spcCol="1270" anchor="ctr" anchorCtr="0">
          <a:noAutofit/>
        </a:bodyPr>
        <a:lstStyle/>
        <a:p>
          <a:pPr marL="0" lvl="0" indent="0" algn="l" defTabSz="844550">
            <a:lnSpc>
              <a:spcPct val="90000"/>
            </a:lnSpc>
            <a:spcBef>
              <a:spcPct val="0"/>
            </a:spcBef>
            <a:spcAft>
              <a:spcPct val="35000"/>
            </a:spcAft>
            <a:buNone/>
          </a:pPr>
          <a:r>
            <a:rPr lang="it-IT" sz="1900" kern="1200"/>
            <a:t>Normale vs diverso</a:t>
          </a:r>
        </a:p>
      </dsp:txBody>
      <dsp:txXfrm>
        <a:off x="340701" y="72230"/>
        <a:ext cx="4331738" cy="506120"/>
      </dsp:txXfrm>
    </dsp:sp>
    <dsp:sp modelId="{FA41F6C0-8573-4449-91B4-8CA64B35738B}">
      <dsp:nvSpPr>
        <dsp:cNvPr id="0" name=""/>
        <dsp:cNvSpPr/>
      </dsp:nvSpPr>
      <dsp:spPr>
        <a:xfrm>
          <a:off x="0" y="1187131"/>
          <a:ext cx="6266426" cy="4788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81C393-BF82-4597-A884-3090864B1FBB}">
      <dsp:nvSpPr>
        <dsp:cNvPr id="0" name=""/>
        <dsp:cNvSpPr/>
      </dsp:nvSpPr>
      <dsp:spPr>
        <a:xfrm>
          <a:off x="313321" y="906691"/>
          <a:ext cx="4386498" cy="56088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99" tIns="0" rIns="165799" bIns="0" numCol="1" spcCol="1270" anchor="ctr" anchorCtr="0">
          <a:noAutofit/>
        </a:bodyPr>
        <a:lstStyle/>
        <a:p>
          <a:pPr marL="0" lvl="0" indent="0" algn="l" defTabSz="844550">
            <a:lnSpc>
              <a:spcPct val="90000"/>
            </a:lnSpc>
            <a:spcBef>
              <a:spcPct val="0"/>
            </a:spcBef>
            <a:spcAft>
              <a:spcPct val="35000"/>
            </a:spcAft>
            <a:buNone/>
          </a:pPr>
          <a:r>
            <a:rPr lang="it-IT" sz="1900" kern="1200"/>
            <a:t>Genotipo vs fenotipo</a:t>
          </a:r>
        </a:p>
      </dsp:txBody>
      <dsp:txXfrm>
        <a:off x="340701" y="934071"/>
        <a:ext cx="4331738" cy="506120"/>
      </dsp:txXfrm>
    </dsp:sp>
    <dsp:sp modelId="{A34C4927-5464-4B7D-A394-A7997D34B11B}">
      <dsp:nvSpPr>
        <dsp:cNvPr id="0" name=""/>
        <dsp:cNvSpPr/>
      </dsp:nvSpPr>
      <dsp:spPr>
        <a:xfrm>
          <a:off x="0" y="2048971"/>
          <a:ext cx="6266426" cy="4788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2D789A-DC5E-41FD-9038-FC4BFFB57732}">
      <dsp:nvSpPr>
        <dsp:cNvPr id="0" name=""/>
        <dsp:cNvSpPr/>
      </dsp:nvSpPr>
      <dsp:spPr>
        <a:xfrm>
          <a:off x="313321" y="1768531"/>
          <a:ext cx="4386498" cy="56088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99" tIns="0" rIns="165799" bIns="0" numCol="1" spcCol="1270" anchor="ctr" anchorCtr="0">
          <a:noAutofit/>
        </a:bodyPr>
        <a:lstStyle/>
        <a:p>
          <a:pPr marL="0" lvl="0" indent="0" algn="l" defTabSz="844550">
            <a:lnSpc>
              <a:spcPct val="90000"/>
            </a:lnSpc>
            <a:spcBef>
              <a:spcPct val="0"/>
            </a:spcBef>
            <a:spcAft>
              <a:spcPct val="35000"/>
            </a:spcAft>
            <a:buNone/>
          </a:pPr>
          <a:r>
            <a:rPr lang="it-IT" sz="1900" kern="1200"/>
            <a:t>Ontogenesi vs epigenesi</a:t>
          </a:r>
        </a:p>
      </dsp:txBody>
      <dsp:txXfrm>
        <a:off x="340701" y="1795911"/>
        <a:ext cx="4331738" cy="506120"/>
      </dsp:txXfrm>
    </dsp:sp>
    <dsp:sp modelId="{84FAA32D-0342-4931-8EA6-EE4814D84E38}">
      <dsp:nvSpPr>
        <dsp:cNvPr id="0" name=""/>
        <dsp:cNvSpPr/>
      </dsp:nvSpPr>
      <dsp:spPr>
        <a:xfrm>
          <a:off x="0" y="2910811"/>
          <a:ext cx="6266426" cy="4788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023606-5BB0-4C55-A178-387240DD3D56}">
      <dsp:nvSpPr>
        <dsp:cNvPr id="0" name=""/>
        <dsp:cNvSpPr/>
      </dsp:nvSpPr>
      <dsp:spPr>
        <a:xfrm>
          <a:off x="313321" y="2630371"/>
          <a:ext cx="4386498" cy="56088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99" tIns="0" rIns="165799" bIns="0" numCol="1" spcCol="1270" anchor="ctr" anchorCtr="0">
          <a:noAutofit/>
        </a:bodyPr>
        <a:lstStyle/>
        <a:p>
          <a:pPr marL="0" lvl="0" indent="0" algn="l" defTabSz="844550">
            <a:lnSpc>
              <a:spcPct val="90000"/>
            </a:lnSpc>
            <a:spcBef>
              <a:spcPct val="0"/>
            </a:spcBef>
            <a:spcAft>
              <a:spcPct val="35000"/>
            </a:spcAft>
            <a:buNone/>
          </a:pPr>
          <a:r>
            <a:rPr lang="it-IT" sz="1900" kern="1200"/>
            <a:t>Persona vs contesto</a:t>
          </a:r>
        </a:p>
      </dsp:txBody>
      <dsp:txXfrm>
        <a:off x="340701" y="2657751"/>
        <a:ext cx="4331738" cy="5061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B2FB9-572B-4C83-A122-A7F75C559968}">
      <dsp:nvSpPr>
        <dsp:cNvPr id="0" name=""/>
        <dsp:cNvSpPr/>
      </dsp:nvSpPr>
      <dsp:spPr>
        <a:xfrm>
          <a:off x="3971767" y="3119590"/>
          <a:ext cx="527461" cy="91440"/>
        </a:xfrm>
        <a:custGeom>
          <a:avLst/>
          <a:gdLst/>
          <a:ahLst/>
          <a:cxnLst/>
          <a:rect l="0" t="0" r="0" b="0"/>
          <a:pathLst>
            <a:path>
              <a:moveTo>
                <a:pt x="0" y="45720"/>
              </a:moveTo>
              <a:lnTo>
                <a:pt x="527461" y="4572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22311" y="3152124"/>
        <a:ext cx="26373" cy="26373"/>
      </dsp:txXfrm>
    </dsp:sp>
    <dsp:sp modelId="{77F59D65-D842-4832-ACAA-EDCE6B7455CB}">
      <dsp:nvSpPr>
        <dsp:cNvPr id="0" name=""/>
        <dsp:cNvSpPr/>
      </dsp:nvSpPr>
      <dsp:spPr>
        <a:xfrm>
          <a:off x="807001" y="2160240"/>
          <a:ext cx="527461" cy="1005070"/>
        </a:xfrm>
        <a:custGeom>
          <a:avLst/>
          <a:gdLst/>
          <a:ahLst/>
          <a:cxnLst/>
          <a:rect l="0" t="0" r="0" b="0"/>
          <a:pathLst>
            <a:path>
              <a:moveTo>
                <a:pt x="0" y="0"/>
              </a:moveTo>
              <a:lnTo>
                <a:pt x="263730" y="0"/>
              </a:lnTo>
              <a:lnTo>
                <a:pt x="263730" y="1005070"/>
              </a:lnTo>
              <a:lnTo>
                <a:pt x="527461" y="100507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42355" y="2634398"/>
        <a:ext cx="56753" cy="56753"/>
      </dsp:txXfrm>
    </dsp:sp>
    <dsp:sp modelId="{A49FD3B9-1C2F-453F-9F33-EFCF267F4041}">
      <dsp:nvSpPr>
        <dsp:cNvPr id="0" name=""/>
        <dsp:cNvSpPr/>
      </dsp:nvSpPr>
      <dsp:spPr>
        <a:xfrm>
          <a:off x="3971767" y="2114520"/>
          <a:ext cx="527461" cy="91440"/>
        </a:xfrm>
        <a:custGeom>
          <a:avLst/>
          <a:gdLst/>
          <a:ahLst/>
          <a:cxnLst/>
          <a:rect l="0" t="0" r="0" b="0"/>
          <a:pathLst>
            <a:path>
              <a:moveTo>
                <a:pt x="0" y="45720"/>
              </a:moveTo>
              <a:lnTo>
                <a:pt x="527461" y="4572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22311" y="2147053"/>
        <a:ext cx="26373" cy="26373"/>
      </dsp:txXfrm>
    </dsp:sp>
    <dsp:sp modelId="{2FF6E686-551A-442D-89D2-F24519767439}">
      <dsp:nvSpPr>
        <dsp:cNvPr id="0" name=""/>
        <dsp:cNvSpPr/>
      </dsp:nvSpPr>
      <dsp:spPr>
        <a:xfrm>
          <a:off x="807001" y="2114520"/>
          <a:ext cx="527461" cy="91440"/>
        </a:xfrm>
        <a:custGeom>
          <a:avLst/>
          <a:gdLst/>
          <a:ahLst/>
          <a:cxnLst/>
          <a:rect l="0" t="0" r="0" b="0"/>
          <a:pathLst>
            <a:path>
              <a:moveTo>
                <a:pt x="0" y="45720"/>
              </a:moveTo>
              <a:lnTo>
                <a:pt x="527461"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57545" y="2147053"/>
        <a:ext cx="26373" cy="26373"/>
      </dsp:txXfrm>
    </dsp:sp>
    <dsp:sp modelId="{88AC1E7E-2F6A-4B47-BA58-222DC7E980B7}">
      <dsp:nvSpPr>
        <dsp:cNvPr id="0" name=""/>
        <dsp:cNvSpPr/>
      </dsp:nvSpPr>
      <dsp:spPr>
        <a:xfrm>
          <a:off x="3971767" y="1109449"/>
          <a:ext cx="527461" cy="91440"/>
        </a:xfrm>
        <a:custGeom>
          <a:avLst/>
          <a:gdLst/>
          <a:ahLst/>
          <a:cxnLst/>
          <a:rect l="0" t="0" r="0" b="0"/>
          <a:pathLst>
            <a:path>
              <a:moveTo>
                <a:pt x="0" y="45720"/>
              </a:moveTo>
              <a:lnTo>
                <a:pt x="527461" y="4572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22311" y="1141982"/>
        <a:ext cx="26373" cy="26373"/>
      </dsp:txXfrm>
    </dsp:sp>
    <dsp:sp modelId="{353B5A50-E91A-476D-B1E2-0218BDBDFE45}">
      <dsp:nvSpPr>
        <dsp:cNvPr id="0" name=""/>
        <dsp:cNvSpPr/>
      </dsp:nvSpPr>
      <dsp:spPr>
        <a:xfrm>
          <a:off x="807001" y="1155169"/>
          <a:ext cx="527461" cy="1005070"/>
        </a:xfrm>
        <a:custGeom>
          <a:avLst/>
          <a:gdLst/>
          <a:ahLst/>
          <a:cxnLst/>
          <a:rect l="0" t="0" r="0" b="0"/>
          <a:pathLst>
            <a:path>
              <a:moveTo>
                <a:pt x="0" y="1005070"/>
              </a:moveTo>
              <a:lnTo>
                <a:pt x="263730" y="1005070"/>
              </a:lnTo>
              <a:lnTo>
                <a:pt x="263730" y="0"/>
              </a:lnTo>
              <a:lnTo>
                <a:pt x="527461"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42355" y="1629327"/>
        <a:ext cx="56753" cy="56753"/>
      </dsp:txXfrm>
    </dsp:sp>
    <dsp:sp modelId="{9C79506C-CFDB-444D-966A-527D9BDCBD89}">
      <dsp:nvSpPr>
        <dsp:cNvPr id="0" name=""/>
        <dsp:cNvSpPr/>
      </dsp:nvSpPr>
      <dsp:spPr>
        <a:xfrm rot="16200000">
          <a:off x="-1710965" y="1758211"/>
          <a:ext cx="4231876" cy="80405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a:t>Tre principi fondamentali </a:t>
          </a:r>
        </a:p>
        <a:p>
          <a:pPr marL="0" lvl="0" indent="0" algn="ctr" defTabSz="889000">
            <a:lnSpc>
              <a:spcPct val="90000"/>
            </a:lnSpc>
            <a:spcBef>
              <a:spcPct val="0"/>
            </a:spcBef>
            <a:spcAft>
              <a:spcPct val="35000"/>
            </a:spcAft>
            <a:buNone/>
          </a:pPr>
          <a:r>
            <a:rPr lang="it-IT" sz="2000" kern="1200"/>
            <a:t>della PUA</a:t>
          </a:r>
        </a:p>
      </dsp:txBody>
      <dsp:txXfrm>
        <a:off x="-1710965" y="1758211"/>
        <a:ext cx="4231876" cy="804056"/>
      </dsp:txXfrm>
    </dsp:sp>
    <dsp:sp modelId="{8CFCD355-3D9B-40AF-9810-13857DAFB527}">
      <dsp:nvSpPr>
        <dsp:cNvPr id="0" name=""/>
        <dsp:cNvSpPr/>
      </dsp:nvSpPr>
      <dsp:spPr>
        <a:xfrm>
          <a:off x="1334462" y="753141"/>
          <a:ext cx="2637305" cy="80405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i="1" kern="1200"/>
            <a:t>Fornire molteplici mezzi di rappresentazione </a:t>
          </a:r>
        </a:p>
      </dsp:txBody>
      <dsp:txXfrm>
        <a:off x="1334462" y="753141"/>
        <a:ext cx="2637305" cy="804056"/>
      </dsp:txXfrm>
    </dsp:sp>
    <dsp:sp modelId="{0D4C5A2D-7C06-4E12-BC12-EE4631E8F131}">
      <dsp:nvSpPr>
        <dsp:cNvPr id="0" name=""/>
        <dsp:cNvSpPr/>
      </dsp:nvSpPr>
      <dsp:spPr>
        <a:xfrm>
          <a:off x="4499228" y="753141"/>
          <a:ext cx="2637305" cy="80405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Il “cosa” dell’apprendimento. </a:t>
          </a:r>
        </a:p>
        <a:p>
          <a:pPr marL="0" lvl="0" indent="0" algn="ctr" defTabSz="444500">
            <a:lnSpc>
              <a:spcPct val="90000"/>
            </a:lnSpc>
            <a:spcBef>
              <a:spcPct val="0"/>
            </a:spcBef>
            <a:spcAft>
              <a:spcPct val="35000"/>
            </a:spcAft>
            <a:buNone/>
          </a:pPr>
          <a:r>
            <a:rPr lang="it-IT" sz="1000" kern="1200"/>
            <a:t>Gli studenti differiscono nel modo in cui percepiscono e comprendono le informazioni che vengono loro presentate</a:t>
          </a:r>
        </a:p>
      </dsp:txBody>
      <dsp:txXfrm>
        <a:off x="4499228" y="753141"/>
        <a:ext cx="2637305" cy="804056"/>
      </dsp:txXfrm>
    </dsp:sp>
    <dsp:sp modelId="{D78FD2AA-2574-47B0-836B-8DF602205800}">
      <dsp:nvSpPr>
        <dsp:cNvPr id="0" name=""/>
        <dsp:cNvSpPr/>
      </dsp:nvSpPr>
      <dsp:spPr>
        <a:xfrm>
          <a:off x="1334462" y="1758211"/>
          <a:ext cx="2637305" cy="80405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i="1" kern="1200"/>
            <a:t>Fornire molteplici mezzi di azione ed espressione </a:t>
          </a:r>
        </a:p>
      </dsp:txBody>
      <dsp:txXfrm>
        <a:off x="1334462" y="1758211"/>
        <a:ext cx="2637305" cy="804056"/>
      </dsp:txXfrm>
    </dsp:sp>
    <dsp:sp modelId="{2E788912-2269-4B23-8916-5F2EC5A03316}">
      <dsp:nvSpPr>
        <dsp:cNvPr id="0" name=""/>
        <dsp:cNvSpPr/>
      </dsp:nvSpPr>
      <dsp:spPr>
        <a:xfrm>
          <a:off x="4499228" y="1758211"/>
          <a:ext cx="2637305" cy="80405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Il “come” dell’apprendimento. </a:t>
          </a:r>
        </a:p>
        <a:p>
          <a:pPr marL="0" lvl="0" indent="0" algn="ctr" defTabSz="444500">
            <a:lnSpc>
              <a:spcPct val="90000"/>
            </a:lnSpc>
            <a:spcBef>
              <a:spcPct val="0"/>
            </a:spcBef>
            <a:spcAft>
              <a:spcPct val="35000"/>
            </a:spcAft>
            <a:buNone/>
          </a:pPr>
          <a:r>
            <a:rPr lang="it-IT" sz="1000" kern="1200"/>
            <a:t>Gli studenti differiscono nel modo in cui possono farsi strada in un ambiente d’apprendimento ed esprimere ciò che sanno.</a:t>
          </a:r>
        </a:p>
      </dsp:txBody>
      <dsp:txXfrm>
        <a:off x="4499228" y="1758211"/>
        <a:ext cx="2637305" cy="804056"/>
      </dsp:txXfrm>
    </dsp:sp>
    <dsp:sp modelId="{45918731-4268-411E-94E6-E426289012AD}">
      <dsp:nvSpPr>
        <dsp:cNvPr id="0" name=""/>
        <dsp:cNvSpPr/>
      </dsp:nvSpPr>
      <dsp:spPr>
        <a:xfrm>
          <a:off x="1334462" y="2763282"/>
          <a:ext cx="2637305" cy="80405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i="1" kern="1200"/>
            <a:t>Fornire molteplici mezzi di coinvolgimento</a:t>
          </a:r>
        </a:p>
      </dsp:txBody>
      <dsp:txXfrm>
        <a:off x="1334462" y="2763282"/>
        <a:ext cx="2637305" cy="804056"/>
      </dsp:txXfrm>
    </dsp:sp>
    <dsp:sp modelId="{BA7F7E32-ECD7-4998-98A8-61D77A67C7E3}">
      <dsp:nvSpPr>
        <dsp:cNvPr id="0" name=""/>
        <dsp:cNvSpPr/>
      </dsp:nvSpPr>
      <dsp:spPr>
        <a:xfrm>
          <a:off x="4499228" y="2763282"/>
          <a:ext cx="2637305" cy="80405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Il “perché” dell’apprendimento. L’affettività rappresenta un elemento cruciale dell’apprendimento, e gli studenti si differenziano notevolmente nel modo in cui sono coinvolti e motivati </a:t>
          </a:r>
        </a:p>
      </dsp:txBody>
      <dsp:txXfrm>
        <a:off x="4499228" y="2763282"/>
        <a:ext cx="2637305" cy="80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CAC28-C265-4EA4-AEAB-90C4AEBF433C}">
      <dsp:nvSpPr>
        <dsp:cNvPr id="0" name=""/>
        <dsp:cNvSpPr/>
      </dsp:nvSpPr>
      <dsp:spPr>
        <a:xfrm>
          <a:off x="0" y="482777"/>
          <a:ext cx="2602065" cy="730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1DFB0-4A20-43E4-99CA-462F82205EB9}">
      <dsp:nvSpPr>
        <dsp:cNvPr id="0" name=""/>
        <dsp:cNvSpPr/>
      </dsp:nvSpPr>
      <dsp:spPr>
        <a:xfrm>
          <a:off x="122826" y="71345"/>
          <a:ext cx="1821445" cy="856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46" tIns="0" rIns="68846" bIns="0" numCol="1" spcCol="1270" anchor="ctr" anchorCtr="0">
          <a:noAutofit/>
        </a:bodyPr>
        <a:lstStyle/>
        <a:p>
          <a:pPr marL="0" lvl="0" indent="0" algn="ctr" defTabSz="1289050">
            <a:lnSpc>
              <a:spcPct val="90000"/>
            </a:lnSpc>
            <a:spcBef>
              <a:spcPct val="0"/>
            </a:spcBef>
            <a:spcAft>
              <a:spcPct val="35000"/>
            </a:spcAft>
            <a:buNone/>
          </a:pPr>
          <a:r>
            <a:rPr lang="it-IT" sz="2900" kern="1200"/>
            <a:t>Art. 2</a:t>
          </a:r>
        </a:p>
      </dsp:txBody>
      <dsp:txXfrm>
        <a:off x="164616" y="113135"/>
        <a:ext cx="1737865" cy="772500"/>
      </dsp:txXfrm>
    </dsp:sp>
    <dsp:sp modelId="{91789976-BEC5-4D3E-802D-5184C10B332B}">
      <dsp:nvSpPr>
        <dsp:cNvPr id="0" name=""/>
        <dsp:cNvSpPr/>
      </dsp:nvSpPr>
      <dsp:spPr>
        <a:xfrm>
          <a:off x="0" y="1798217"/>
          <a:ext cx="2602065" cy="730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75CB7-467F-4F50-AB6C-AEF558019C1E}">
      <dsp:nvSpPr>
        <dsp:cNvPr id="0" name=""/>
        <dsp:cNvSpPr/>
      </dsp:nvSpPr>
      <dsp:spPr>
        <a:xfrm>
          <a:off x="130103" y="1370177"/>
          <a:ext cx="1821445" cy="8560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46" tIns="0" rIns="68846" bIns="0" numCol="1" spcCol="1270" anchor="ctr" anchorCtr="0">
          <a:noAutofit/>
        </a:bodyPr>
        <a:lstStyle/>
        <a:p>
          <a:pPr marL="0" lvl="0" indent="0" algn="ctr" defTabSz="1289050">
            <a:lnSpc>
              <a:spcPct val="90000"/>
            </a:lnSpc>
            <a:spcBef>
              <a:spcPct val="0"/>
            </a:spcBef>
            <a:spcAft>
              <a:spcPct val="35000"/>
            </a:spcAft>
            <a:buNone/>
          </a:pPr>
          <a:r>
            <a:rPr lang="it-IT" sz="2900" kern="1200"/>
            <a:t>Art. 3</a:t>
          </a:r>
        </a:p>
      </dsp:txBody>
      <dsp:txXfrm>
        <a:off x="171893" y="1411967"/>
        <a:ext cx="1737865" cy="772500"/>
      </dsp:txXfrm>
    </dsp:sp>
    <dsp:sp modelId="{F2805B41-BB5F-4CEC-9372-A75CBA9AC302}">
      <dsp:nvSpPr>
        <dsp:cNvPr id="0" name=""/>
        <dsp:cNvSpPr/>
      </dsp:nvSpPr>
      <dsp:spPr>
        <a:xfrm>
          <a:off x="0" y="3113657"/>
          <a:ext cx="2602065" cy="730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3674-504D-48D5-B260-8A95CCE23574}">
      <dsp:nvSpPr>
        <dsp:cNvPr id="0" name=""/>
        <dsp:cNvSpPr/>
      </dsp:nvSpPr>
      <dsp:spPr>
        <a:xfrm>
          <a:off x="130103" y="2685617"/>
          <a:ext cx="1821445" cy="8560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46" tIns="0" rIns="68846" bIns="0" numCol="1" spcCol="1270" anchor="ctr" anchorCtr="0">
          <a:noAutofit/>
        </a:bodyPr>
        <a:lstStyle/>
        <a:p>
          <a:pPr marL="0" lvl="0" indent="0" algn="ctr" defTabSz="1289050">
            <a:lnSpc>
              <a:spcPct val="90000"/>
            </a:lnSpc>
            <a:spcBef>
              <a:spcPct val="0"/>
            </a:spcBef>
            <a:spcAft>
              <a:spcPct val="35000"/>
            </a:spcAft>
            <a:buNone/>
          </a:pPr>
          <a:r>
            <a:rPr lang="it-IT" sz="2900" kern="1200"/>
            <a:t>Art .34</a:t>
          </a:r>
        </a:p>
      </dsp:txBody>
      <dsp:txXfrm>
        <a:off x="171893" y="2727407"/>
        <a:ext cx="1737865"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F3314-E705-4112-8FC3-ADAD9E6C6EE8}">
      <dsp:nvSpPr>
        <dsp:cNvPr id="0" name=""/>
        <dsp:cNvSpPr/>
      </dsp:nvSpPr>
      <dsp:spPr>
        <a:xfrm>
          <a:off x="0" y="2119937"/>
          <a:ext cx="6989513" cy="1055252"/>
        </a:xfrm>
        <a:prstGeom prst="roundRect">
          <a:avLst>
            <a:gd name="adj" fmla="val 10000"/>
          </a:avLst>
        </a:prstGeom>
        <a:solidFill>
          <a:schemeClr val="accent2">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kern="1200"/>
            <a:t>Decreti attuativi della L. 107</a:t>
          </a:r>
        </a:p>
      </dsp:txBody>
      <dsp:txXfrm>
        <a:off x="0" y="2119937"/>
        <a:ext cx="2096853" cy="1055252"/>
      </dsp:txXfrm>
    </dsp:sp>
    <dsp:sp modelId="{E56512DE-1C13-4BD8-BEB7-9BC9CC68FB24}">
      <dsp:nvSpPr>
        <dsp:cNvPr id="0" name=""/>
        <dsp:cNvSpPr/>
      </dsp:nvSpPr>
      <dsp:spPr>
        <a:xfrm>
          <a:off x="0" y="866427"/>
          <a:ext cx="6989513" cy="1055252"/>
        </a:xfrm>
        <a:prstGeom prst="roundRect">
          <a:avLst>
            <a:gd name="adj" fmla="val 10000"/>
          </a:avLst>
        </a:prstGeom>
        <a:solidFill>
          <a:schemeClr val="accent2">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kern="1200"/>
            <a:t>Legge 107/2015 al comma 181, lettera c</a:t>
          </a:r>
        </a:p>
      </dsp:txBody>
      <dsp:txXfrm>
        <a:off x="0" y="866427"/>
        <a:ext cx="2096853" cy="1055252"/>
      </dsp:txXfrm>
    </dsp:sp>
    <dsp:sp modelId="{BF46EEBE-1BD4-4C60-9DF4-B359904E1FAE}">
      <dsp:nvSpPr>
        <dsp:cNvPr id="0" name=""/>
        <dsp:cNvSpPr/>
      </dsp:nvSpPr>
      <dsp:spPr>
        <a:xfrm>
          <a:off x="3813755" y="976747"/>
          <a:ext cx="1319065" cy="87937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b="1" kern="1200"/>
            <a:t>materie per le quali è conferita delega al Governo per la </a:t>
          </a:r>
          <a:r>
            <a:rPr lang="it-IT" sz="700" b="1" kern="1200"/>
            <a:t>promozione dell'inclusione scolastica</a:t>
          </a:r>
          <a:endParaRPr lang="it-IT" sz="600" b="1" kern="1200"/>
        </a:p>
        <a:p>
          <a:pPr marL="0" lvl="0" indent="0" algn="ctr" defTabSz="266700">
            <a:lnSpc>
              <a:spcPct val="90000"/>
            </a:lnSpc>
            <a:spcBef>
              <a:spcPct val="0"/>
            </a:spcBef>
            <a:spcAft>
              <a:spcPct val="35000"/>
            </a:spcAft>
            <a:buNone/>
          </a:pPr>
          <a:endParaRPr lang="it-IT" sz="600" kern="1200"/>
        </a:p>
      </dsp:txBody>
      <dsp:txXfrm>
        <a:off x="3839511" y="1002503"/>
        <a:ext cx="1267553" cy="827865"/>
      </dsp:txXfrm>
    </dsp:sp>
    <dsp:sp modelId="{DE268D8B-E32B-48F8-A8B6-9794769880CE}">
      <dsp:nvSpPr>
        <dsp:cNvPr id="0" name=""/>
        <dsp:cNvSpPr/>
      </dsp:nvSpPr>
      <dsp:spPr>
        <a:xfrm>
          <a:off x="2758502" y="1856124"/>
          <a:ext cx="1714785" cy="351750"/>
        </a:xfrm>
        <a:custGeom>
          <a:avLst/>
          <a:gdLst/>
          <a:ahLst/>
          <a:cxnLst/>
          <a:rect l="0" t="0" r="0" b="0"/>
          <a:pathLst>
            <a:path>
              <a:moveTo>
                <a:pt x="1714785" y="0"/>
              </a:moveTo>
              <a:lnTo>
                <a:pt x="1714785" y="175875"/>
              </a:lnTo>
              <a:lnTo>
                <a:pt x="0" y="175875"/>
              </a:lnTo>
              <a:lnTo>
                <a:pt x="0" y="351750"/>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FF105F-B5BA-4A1F-8721-300B7ED7E181}">
      <dsp:nvSpPr>
        <dsp:cNvPr id="0" name=""/>
        <dsp:cNvSpPr/>
      </dsp:nvSpPr>
      <dsp:spPr>
        <a:xfrm>
          <a:off x="2098969" y="2207875"/>
          <a:ext cx="1319065" cy="87937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Decreto </a:t>
          </a:r>
          <a:r>
            <a:rPr lang="it-IT" sz="1000" kern="1200" err="1"/>
            <a:t>l.vo</a:t>
          </a:r>
          <a:r>
            <a:rPr lang="it-IT" sz="1000" kern="1200"/>
            <a:t> 62/2017  </a:t>
          </a:r>
          <a:r>
            <a:rPr lang="it-IT" sz="1000" kern="1200">
              <a:sym typeface="Wingdings" pitchFamily="2" charset="2"/>
            </a:rPr>
            <a:t></a:t>
          </a:r>
          <a:r>
            <a:rPr lang="it-IT" sz="1000" kern="1200"/>
            <a:t> valutazione</a:t>
          </a:r>
        </a:p>
      </dsp:txBody>
      <dsp:txXfrm>
        <a:off x="2124725" y="2233631"/>
        <a:ext cx="1267553" cy="827865"/>
      </dsp:txXfrm>
    </dsp:sp>
    <dsp:sp modelId="{F588C698-7A8F-4903-B4EC-6032B299BC86}">
      <dsp:nvSpPr>
        <dsp:cNvPr id="0" name=""/>
        <dsp:cNvSpPr/>
      </dsp:nvSpPr>
      <dsp:spPr>
        <a:xfrm>
          <a:off x="4427568" y="1856124"/>
          <a:ext cx="91440" cy="351750"/>
        </a:xfrm>
        <a:custGeom>
          <a:avLst/>
          <a:gdLst/>
          <a:ahLst/>
          <a:cxnLst/>
          <a:rect l="0" t="0" r="0" b="0"/>
          <a:pathLst>
            <a:path>
              <a:moveTo>
                <a:pt x="45720" y="0"/>
              </a:moveTo>
              <a:lnTo>
                <a:pt x="45720" y="351750"/>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2B5DDF-0159-47E2-8A39-D6F4DC52E001}">
      <dsp:nvSpPr>
        <dsp:cNvPr id="0" name=""/>
        <dsp:cNvSpPr/>
      </dsp:nvSpPr>
      <dsp:spPr>
        <a:xfrm>
          <a:off x="3813755" y="2207875"/>
          <a:ext cx="1319065" cy="87937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Decreto </a:t>
          </a:r>
          <a:r>
            <a:rPr lang="it-IT" sz="1000" kern="1200" err="1"/>
            <a:t>l.vo</a:t>
          </a:r>
          <a:r>
            <a:rPr lang="it-IT" sz="1000" kern="1200"/>
            <a:t> 66/2017 novellato dal 96/2019 </a:t>
          </a:r>
          <a:r>
            <a:rPr lang="it-IT" sz="1000" kern="1200">
              <a:sym typeface="Wingdings" pitchFamily="2" charset="2"/>
            </a:rPr>
            <a:t> inclusione</a:t>
          </a:r>
          <a:endParaRPr lang="it-IT" sz="1000" kern="1200"/>
        </a:p>
      </dsp:txBody>
      <dsp:txXfrm>
        <a:off x="3839511" y="2233631"/>
        <a:ext cx="1267553" cy="827865"/>
      </dsp:txXfrm>
    </dsp:sp>
    <dsp:sp modelId="{B56C909D-B791-4B87-89EA-248B8CE81865}">
      <dsp:nvSpPr>
        <dsp:cNvPr id="0" name=""/>
        <dsp:cNvSpPr/>
      </dsp:nvSpPr>
      <dsp:spPr>
        <a:xfrm>
          <a:off x="4473288" y="1856124"/>
          <a:ext cx="1714785" cy="351750"/>
        </a:xfrm>
        <a:custGeom>
          <a:avLst/>
          <a:gdLst/>
          <a:ahLst/>
          <a:cxnLst/>
          <a:rect l="0" t="0" r="0" b="0"/>
          <a:pathLst>
            <a:path>
              <a:moveTo>
                <a:pt x="0" y="0"/>
              </a:moveTo>
              <a:lnTo>
                <a:pt x="0" y="175875"/>
              </a:lnTo>
              <a:lnTo>
                <a:pt x="1714785" y="175875"/>
              </a:lnTo>
              <a:lnTo>
                <a:pt x="1714785" y="351750"/>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BD80DE-1853-46C0-8246-E611DCE819C4}">
      <dsp:nvSpPr>
        <dsp:cNvPr id="0" name=""/>
        <dsp:cNvSpPr/>
      </dsp:nvSpPr>
      <dsp:spPr>
        <a:xfrm>
          <a:off x="5528540" y="2207875"/>
          <a:ext cx="1319065" cy="87937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Decreto </a:t>
          </a:r>
          <a:r>
            <a:rPr lang="it-IT" sz="1000" kern="1200" err="1"/>
            <a:t>l.vo</a:t>
          </a:r>
          <a:r>
            <a:rPr lang="it-IT" sz="1000" kern="1200"/>
            <a:t> 63 </a:t>
          </a:r>
          <a:r>
            <a:rPr lang="it-IT" sz="1000" kern="1200">
              <a:sym typeface="Wingdings" pitchFamily="2" charset="2"/>
            </a:rPr>
            <a:t> diritto allo studio</a:t>
          </a:r>
          <a:endParaRPr lang="it-IT" sz="1000" kern="1200"/>
        </a:p>
      </dsp:txBody>
      <dsp:txXfrm>
        <a:off x="5554296" y="2233631"/>
        <a:ext cx="1267553" cy="827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9295C-E4F9-4457-A335-19B6EDF9CB05}">
      <dsp:nvSpPr>
        <dsp:cNvPr id="0" name=""/>
        <dsp:cNvSpPr/>
      </dsp:nvSpPr>
      <dsp:spPr>
        <a:xfrm>
          <a:off x="3929694" y="1215469"/>
          <a:ext cx="3281001" cy="375895"/>
        </a:xfrm>
        <a:custGeom>
          <a:avLst/>
          <a:gdLst/>
          <a:ahLst/>
          <a:cxnLst/>
          <a:rect l="0" t="0" r="0" b="0"/>
          <a:pathLst>
            <a:path>
              <a:moveTo>
                <a:pt x="0" y="0"/>
              </a:moveTo>
              <a:lnTo>
                <a:pt x="0" y="256161"/>
              </a:lnTo>
              <a:lnTo>
                <a:pt x="3281001" y="256161"/>
              </a:lnTo>
              <a:lnTo>
                <a:pt x="3281001" y="375895"/>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737849-9EFF-4528-8DAE-20F8557138B5}">
      <dsp:nvSpPr>
        <dsp:cNvPr id="0" name=""/>
        <dsp:cNvSpPr/>
      </dsp:nvSpPr>
      <dsp:spPr>
        <a:xfrm>
          <a:off x="5585282" y="2412086"/>
          <a:ext cx="91440" cy="375895"/>
        </a:xfrm>
        <a:custGeom>
          <a:avLst/>
          <a:gdLst/>
          <a:ahLst/>
          <a:cxnLst/>
          <a:rect l="0" t="0" r="0" b="0"/>
          <a:pathLst>
            <a:path>
              <a:moveTo>
                <a:pt x="45720" y="0"/>
              </a:moveTo>
              <a:lnTo>
                <a:pt x="45720" y="375895"/>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E4F67D-428C-4BDB-BA43-5AF851593C98}">
      <dsp:nvSpPr>
        <dsp:cNvPr id="0" name=""/>
        <dsp:cNvSpPr/>
      </dsp:nvSpPr>
      <dsp:spPr>
        <a:xfrm>
          <a:off x="3929694" y="1215469"/>
          <a:ext cx="1701308" cy="375895"/>
        </a:xfrm>
        <a:custGeom>
          <a:avLst/>
          <a:gdLst/>
          <a:ahLst/>
          <a:cxnLst/>
          <a:rect l="0" t="0" r="0" b="0"/>
          <a:pathLst>
            <a:path>
              <a:moveTo>
                <a:pt x="0" y="0"/>
              </a:moveTo>
              <a:lnTo>
                <a:pt x="0" y="256161"/>
              </a:lnTo>
              <a:lnTo>
                <a:pt x="1701308" y="256161"/>
              </a:lnTo>
              <a:lnTo>
                <a:pt x="1701308" y="375895"/>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6AA3F9-2F3E-4CFD-9C87-5952F5BE181E}">
      <dsp:nvSpPr>
        <dsp:cNvPr id="0" name=""/>
        <dsp:cNvSpPr/>
      </dsp:nvSpPr>
      <dsp:spPr>
        <a:xfrm>
          <a:off x="3883974" y="3915810"/>
          <a:ext cx="91440" cy="375895"/>
        </a:xfrm>
        <a:custGeom>
          <a:avLst/>
          <a:gdLst/>
          <a:ahLst/>
          <a:cxnLst/>
          <a:rect l="0" t="0" r="0" b="0"/>
          <a:pathLst>
            <a:path>
              <a:moveTo>
                <a:pt x="45720" y="0"/>
              </a:moveTo>
              <a:lnTo>
                <a:pt x="45720" y="375895"/>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EFF555-9AE3-491A-8BDC-6896253631F0}">
      <dsp:nvSpPr>
        <dsp:cNvPr id="0" name=""/>
        <dsp:cNvSpPr/>
      </dsp:nvSpPr>
      <dsp:spPr>
        <a:xfrm>
          <a:off x="3139847" y="2412086"/>
          <a:ext cx="789846" cy="375895"/>
        </a:xfrm>
        <a:custGeom>
          <a:avLst/>
          <a:gdLst/>
          <a:ahLst/>
          <a:cxnLst/>
          <a:rect l="0" t="0" r="0" b="0"/>
          <a:pathLst>
            <a:path>
              <a:moveTo>
                <a:pt x="0" y="0"/>
              </a:moveTo>
              <a:lnTo>
                <a:pt x="0" y="256161"/>
              </a:lnTo>
              <a:lnTo>
                <a:pt x="789846" y="256161"/>
              </a:lnTo>
              <a:lnTo>
                <a:pt x="789846" y="375895"/>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1AB555-72B2-4AAC-AF10-4032CAAD41BA}">
      <dsp:nvSpPr>
        <dsp:cNvPr id="0" name=""/>
        <dsp:cNvSpPr/>
      </dsp:nvSpPr>
      <dsp:spPr>
        <a:xfrm>
          <a:off x="2228385" y="2412086"/>
          <a:ext cx="911462" cy="375895"/>
        </a:xfrm>
        <a:custGeom>
          <a:avLst/>
          <a:gdLst/>
          <a:ahLst/>
          <a:cxnLst/>
          <a:rect l="0" t="0" r="0" b="0"/>
          <a:pathLst>
            <a:path>
              <a:moveTo>
                <a:pt x="911462" y="0"/>
              </a:moveTo>
              <a:lnTo>
                <a:pt x="911462" y="256161"/>
              </a:lnTo>
              <a:lnTo>
                <a:pt x="0" y="256161"/>
              </a:lnTo>
              <a:lnTo>
                <a:pt x="0" y="375895"/>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D01663-B9FE-4336-8400-63B12A4AB2C1}">
      <dsp:nvSpPr>
        <dsp:cNvPr id="0" name=""/>
        <dsp:cNvSpPr/>
      </dsp:nvSpPr>
      <dsp:spPr>
        <a:xfrm>
          <a:off x="3139847" y="1215469"/>
          <a:ext cx="789846" cy="375895"/>
        </a:xfrm>
        <a:custGeom>
          <a:avLst/>
          <a:gdLst/>
          <a:ahLst/>
          <a:cxnLst/>
          <a:rect l="0" t="0" r="0" b="0"/>
          <a:pathLst>
            <a:path>
              <a:moveTo>
                <a:pt x="789846" y="0"/>
              </a:moveTo>
              <a:lnTo>
                <a:pt x="789846" y="256161"/>
              </a:lnTo>
              <a:lnTo>
                <a:pt x="0" y="256161"/>
              </a:lnTo>
              <a:lnTo>
                <a:pt x="0" y="375895"/>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81A3B4-D567-4A48-A099-7F1B912727CC}">
      <dsp:nvSpPr>
        <dsp:cNvPr id="0" name=""/>
        <dsp:cNvSpPr/>
      </dsp:nvSpPr>
      <dsp:spPr>
        <a:xfrm>
          <a:off x="602972" y="3608704"/>
          <a:ext cx="91440" cy="375895"/>
        </a:xfrm>
        <a:custGeom>
          <a:avLst/>
          <a:gdLst/>
          <a:ahLst/>
          <a:cxnLst/>
          <a:rect l="0" t="0" r="0" b="0"/>
          <a:pathLst>
            <a:path>
              <a:moveTo>
                <a:pt x="45720" y="0"/>
              </a:moveTo>
              <a:lnTo>
                <a:pt x="45720" y="375895"/>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2BB0B3-33E0-4B17-ADD9-39B09F15D40C}">
      <dsp:nvSpPr>
        <dsp:cNvPr id="0" name=""/>
        <dsp:cNvSpPr/>
      </dsp:nvSpPr>
      <dsp:spPr>
        <a:xfrm>
          <a:off x="602972" y="2412086"/>
          <a:ext cx="91440" cy="375895"/>
        </a:xfrm>
        <a:custGeom>
          <a:avLst/>
          <a:gdLst/>
          <a:ahLst/>
          <a:cxnLst/>
          <a:rect l="0" t="0" r="0" b="0"/>
          <a:pathLst>
            <a:path>
              <a:moveTo>
                <a:pt x="45720" y="0"/>
              </a:moveTo>
              <a:lnTo>
                <a:pt x="45720" y="375895"/>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E99DA1-45D1-4940-837D-0C866F582EAA}">
      <dsp:nvSpPr>
        <dsp:cNvPr id="0" name=""/>
        <dsp:cNvSpPr/>
      </dsp:nvSpPr>
      <dsp:spPr>
        <a:xfrm>
          <a:off x="648692" y="1215469"/>
          <a:ext cx="3281001" cy="375895"/>
        </a:xfrm>
        <a:custGeom>
          <a:avLst/>
          <a:gdLst/>
          <a:ahLst/>
          <a:cxnLst/>
          <a:rect l="0" t="0" r="0" b="0"/>
          <a:pathLst>
            <a:path>
              <a:moveTo>
                <a:pt x="3281001" y="0"/>
              </a:moveTo>
              <a:lnTo>
                <a:pt x="3281001" y="256161"/>
              </a:lnTo>
              <a:lnTo>
                <a:pt x="0" y="256161"/>
              </a:lnTo>
              <a:lnTo>
                <a:pt x="0" y="375895"/>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17CD35-9ABB-4B6F-97D3-51C0AF712249}">
      <dsp:nvSpPr>
        <dsp:cNvPr id="0" name=""/>
        <dsp:cNvSpPr/>
      </dsp:nvSpPr>
      <dsp:spPr>
        <a:xfrm>
          <a:off x="3283456" y="394746"/>
          <a:ext cx="1292476" cy="820722"/>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8C40EF-C351-41FE-BA3C-3F40502565DB}">
      <dsp:nvSpPr>
        <dsp:cNvPr id="0" name=""/>
        <dsp:cNvSpPr/>
      </dsp:nvSpPr>
      <dsp:spPr>
        <a:xfrm>
          <a:off x="3427064" y="531174"/>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PEI</a:t>
          </a:r>
          <a:endParaRPr lang="it-IT" sz="1050" b="1" kern="1200"/>
        </a:p>
      </dsp:txBody>
      <dsp:txXfrm>
        <a:off x="3451102" y="555212"/>
        <a:ext cx="1244400" cy="772646"/>
      </dsp:txXfrm>
    </dsp:sp>
    <dsp:sp modelId="{06F40B6D-1A06-4C88-9397-E5A8C18F9479}">
      <dsp:nvSpPr>
        <dsp:cNvPr id="0" name=""/>
        <dsp:cNvSpPr/>
      </dsp:nvSpPr>
      <dsp:spPr>
        <a:xfrm>
          <a:off x="2454" y="1591364"/>
          <a:ext cx="1292476" cy="8207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DB4603-D8CE-42EB-A8C7-41E19CC24A73}">
      <dsp:nvSpPr>
        <dsp:cNvPr id="0" name=""/>
        <dsp:cNvSpPr/>
      </dsp:nvSpPr>
      <dsp:spPr>
        <a:xfrm>
          <a:off x="146062" y="1727792"/>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OSSERVAZIONE</a:t>
          </a:r>
        </a:p>
      </dsp:txBody>
      <dsp:txXfrm>
        <a:off x="170100" y="1751830"/>
        <a:ext cx="1244400" cy="772646"/>
      </dsp:txXfrm>
    </dsp:sp>
    <dsp:sp modelId="{07951B13-EA27-4BD5-B7D1-A7E39DA22A2D}">
      <dsp:nvSpPr>
        <dsp:cNvPr id="0" name=""/>
        <dsp:cNvSpPr/>
      </dsp:nvSpPr>
      <dsp:spPr>
        <a:xfrm>
          <a:off x="2454" y="2787982"/>
          <a:ext cx="1292476" cy="820722"/>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D74F-D92D-4FE8-B539-5C91F6D9C686}">
      <dsp:nvSpPr>
        <dsp:cNvPr id="0" name=""/>
        <dsp:cNvSpPr/>
      </dsp:nvSpPr>
      <dsp:spPr>
        <a:xfrm>
          <a:off x="146062" y="2924410"/>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t-IT" sz="900" kern="1200"/>
            <a:t>Quadro informativo  Elementi generali desunti dal Profilo di Funzionamento . Raccordo con il Progetto Individuale  </a:t>
          </a:r>
        </a:p>
      </dsp:txBody>
      <dsp:txXfrm>
        <a:off x="170100" y="2948448"/>
        <a:ext cx="1244400" cy="772646"/>
      </dsp:txXfrm>
    </dsp:sp>
    <dsp:sp modelId="{43D9D84F-360C-4F9F-A72C-512647FE0589}">
      <dsp:nvSpPr>
        <dsp:cNvPr id="0" name=""/>
        <dsp:cNvSpPr/>
      </dsp:nvSpPr>
      <dsp:spPr>
        <a:xfrm>
          <a:off x="2454" y="3984599"/>
          <a:ext cx="1292476" cy="820722"/>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95A0EA-D1D3-4C21-A370-4E30B5A0BCED}">
      <dsp:nvSpPr>
        <dsp:cNvPr id="0" name=""/>
        <dsp:cNvSpPr/>
      </dsp:nvSpPr>
      <dsp:spPr>
        <a:xfrm>
          <a:off x="146062" y="4121027"/>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a:t>Osservazioni sull'alunno per progettare gli interventi di sostegno didattico </a:t>
          </a:r>
        </a:p>
      </dsp:txBody>
      <dsp:txXfrm>
        <a:off x="170100" y="4145065"/>
        <a:ext cx="1244400" cy="772646"/>
      </dsp:txXfrm>
    </dsp:sp>
    <dsp:sp modelId="{3D6E2F13-3BBE-436F-A86A-D5FD11BF7809}">
      <dsp:nvSpPr>
        <dsp:cNvPr id="0" name=""/>
        <dsp:cNvSpPr/>
      </dsp:nvSpPr>
      <dsp:spPr>
        <a:xfrm>
          <a:off x="2493609" y="1591364"/>
          <a:ext cx="1292476" cy="8207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17C53A-4592-42E5-A730-BC1B5B22B192}">
      <dsp:nvSpPr>
        <dsp:cNvPr id="0" name=""/>
        <dsp:cNvSpPr/>
      </dsp:nvSpPr>
      <dsp:spPr>
        <a:xfrm>
          <a:off x="2637218" y="1727792"/>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INTERVENTO</a:t>
          </a:r>
        </a:p>
      </dsp:txBody>
      <dsp:txXfrm>
        <a:off x="2661256" y="1751830"/>
        <a:ext cx="1244400" cy="772646"/>
      </dsp:txXfrm>
    </dsp:sp>
    <dsp:sp modelId="{AB71190B-6AB0-47BC-9B48-FE2931076F74}">
      <dsp:nvSpPr>
        <dsp:cNvPr id="0" name=""/>
        <dsp:cNvSpPr/>
      </dsp:nvSpPr>
      <dsp:spPr>
        <a:xfrm>
          <a:off x="1582147" y="2787982"/>
          <a:ext cx="1292476" cy="1231690"/>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11219F-A9D6-440D-99F3-9602E547D89B}">
      <dsp:nvSpPr>
        <dsp:cNvPr id="0" name=""/>
        <dsp:cNvSpPr/>
      </dsp:nvSpPr>
      <dsp:spPr>
        <a:xfrm>
          <a:off x="1725755" y="2924410"/>
          <a:ext cx="1292476" cy="123169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t-IT" sz="900" kern="1200"/>
            <a:t>Interventi sull'alunno: obiettivi educativi e didattici, strumenti, strategie e modalità .  Interventi sul percorso curricolare </a:t>
          </a:r>
        </a:p>
      </dsp:txBody>
      <dsp:txXfrm>
        <a:off x="1761830" y="2960485"/>
        <a:ext cx="1220326" cy="1159540"/>
      </dsp:txXfrm>
    </dsp:sp>
    <dsp:sp modelId="{3CF6DBB0-C0F5-40DB-B902-9449367C2C14}">
      <dsp:nvSpPr>
        <dsp:cNvPr id="0" name=""/>
        <dsp:cNvSpPr/>
      </dsp:nvSpPr>
      <dsp:spPr>
        <a:xfrm>
          <a:off x="3161840" y="2787982"/>
          <a:ext cx="1535707" cy="1127828"/>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547212-3894-4154-A45E-D897939A98B2}">
      <dsp:nvSpPr>
        <dsp:cNvPr id="0" name=""/>
        <dsp:cNvSpPr/>
      </dsp:nvSpPr>
      <dsp:spPr>
        <a:xfrm>
          <a:off x="3305449" y="2924410"/>
          <a:ext cx="1535707" cy="1127828"/>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t-IT" sz="900" kern="1200"/>
            <a:t>Osservazioni sul contesto: barriere e facilitatori . Interventi sul contesto per realizzare un ambiente di apprendimento inclusivo </a:t>
          </a:r>
        </a:p>
      </dsp:txBody>
      <dsp:txXfrm>
        <a:off x="3338482" y="2957443"/>
        <a:ext cx="1469641" cy="1061762"/>
      </dsp:txXfrm>
    </dsp:sp>
    <dsp:sp modelId="{E5E80C20-FAF6-4EA6-9D46-9DB3074ED788}">
      <dsp:nvSpPr>
        <dsp:cNvPr id="0" name=""/>
        <dsp:cNvSpPr/>
      </dsp:nvSpPr>
      <dsp:spPr>
        <a:xfrm>
          <a:off x="3045233" y="4291705"/>
          <a:ext cx="1768921" cy="820722"/>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9129D4-ADDF-4904-9CB8-67E7255B9C34}">
      <dsp:nvSpPr>
        <dsp:cNvPr id="0" name=""/>
        <dsp:cNvSpPr/>
      </dsp:nvSpPr>
      <dsp:spPr>
        <a:xfrm>
          <a:off x="3188841" y="4428133"/>
          <a:ext cx="1768921" cy="820722"/>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it-IT" sz="800" kern="1200"/>
            <a:t>Percorsi per le competenze trasversali e l’orientamento (PCTO). Il percorso di studi dello studente con disabilità e la validità del titolo </a:t>
          </a:r>
        </a:p>
      </dsp:txBody>
      <dsp:txXfrm>
        <a:off x="3212879" y="4452171"/>
        <a:ext cx="1720845" cy="772646"/>
      </dsp:txXfrm>
    </dsp:sp>
    <dsp:sp modelId="{F01BCA9C-23E0-4544-ADD1-0EB56F23F90E}">
      <dsp:nvSpPr>
        <dsp:cNvPr id="0" name=""/>
        <dsp:cNvSpPr/>
      </dsp:nvSpPr>
      <dsp:spPr>
        <a:xfrm>
          <a:off x="4984764" y="1591364"/>
          <a:ext cx="1292476" cy="8207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DC4F318-441B-4E9D-84F8-96A17B5D85EB}">
      <dsp:nvSpPr>
        <dsp:cNvPr id="0" name=""/>
        <dsp:cNvSpPr/>
      </dsp:nvSpPr>
      <dsp:spPr>
        <a:xfrm>
          <a:off x="5128373" y="1727792"/>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ORGANIZZAZIONE GENERALE DEL PROGETTO E UTILIZZO RISORSE</a:t>
          </a:r>
        </a:p>
      </dsp:txBody>
      <dsp:txXfrm>
        <a:off x="5152411" y="1751830"/>
        <a:ext cx="1244400" cy="772646"/>
      </dsp:txXfrm>
    </dsp:sp>
    <dsp:sp modelId="{A827558E-9D46-4548-B2FA-028F20F9012F}">
      <dsp:nvSpPr>
        <dsp:cNvPr id="0" name=""/>
        <dsp:cNvSpPr/>
      </dsp:nvSpPr>
      <dsp:spPr>
        <a:xfrm>
          <a:off x="4984764" y="2787982"/>
          <a:ext cx="1292476" cy="820722"/>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3ABA2F-B98E-460F-8FE5-6AFF92607C41}">
      <dsp:nvSpPr>
        <dsp:cNvPr id="0" name=""/>
        <dsp:cNvSpPr/>
      </dsp:nvSpPr>
      <dsp:spPr>
        <a:xfrm>
          <a:off x="5128373" y="2924410"/>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a:t>Certificazione delle competenze con eventuali note esplicative</a:t>
          </a:r>
        </a:p>
      </dsp:txBody>
      <dsp:txXfrm>
        <a:off x="5152411" y="2948448"/>
        <a:ext cx="1244400" cy="772646"/>
      </dsp:txXfrm>
    </dsp:sp>
    <dsp:sp modelId="{BAC7C26D-C5F2-49B7-8449-0F5C9AA7CECE}">
      <dsp:nvSpPr>
        <dsp:cNvPr id="0" name=""/>
        <dsp:cNvSpPr/>
      </dsp:nvSpPr>
      <dsp:spPr>
        <a:xfrm>
          <a:off x="6564457" y="1591364"/>
          <a:ext cx="1292476" cy="82072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DACAE6-3F34-4E0E-BAD0-F6766009BCD8}">
      <dsp:nvSpPr>
        <dsp:cNvPr id="0" name=""/>
        <dsp:cNvSpPr/>
      </dsp:nvSpPr>
      <dsp:spPr>
        <a:xfrm>
          <a:off x="6708066" y="1727792"/>
          <a:ext cx="1292476" cy="820722"/>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PEI PROVVISORIO</a:t>
          </a:r>
        </a:p>
        <a:p>
          <a:pPr marL="0" lvl="0" indent="0" algn="ctr" defTabSz="400050">
            <a:lnSpc>
              <a:spcPct val="90000"/>
            </a:lnSpc>
            <a:spcBef>
              <a:spcPct val="0"/>
            </a:spcBef>
            <a:spcAft>
              <a:spcPct val="35000"/>
            </a:spcAft>
            <a:buNone/>
          </a:pPr>
          <a:r>
            <a:rPr lang="it-IT" sz="900" b="1" kern="1200"/>
            <a:t>VERIFICA PEI </a:t>
          </a:r>
        </a:p>
      </dsp:txBody>
      <dsp:txXfrm>
        <a:off x="6732104" y="1751830"/>
        <a:ext cx="1244400" cy="77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98489-26AB-490C-A7F9-DFE69FF273E4}">
      <dsp:nvSpPr>
        <dsp:cNvPr id="0" name=""/>
        <dsp:cNvSpPr/>
      </dsp:nvSpPr>
      <dsp:spPr>
        <a:xfrm>
          <a:off x="1389140" y="587875"/>
          <a:ext cx="3936890" cy="3936890"/>
        </a:xfrm>
        <a:prstGeom prst="blockArc">
          <a:avLst>
            <a:gd name="adj1" fmla="val 11880000"/>
            <a:gd name="adj2" fmla="val 16200000"/>
            <a:gd name="adj3" fmla="val 4634"/>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E2ED46-F0CB-489C-8CDE-381DBF9611F4}">
      <dsp:nvSpPr>
        <dsp:cNvPr id="0" name=""/>
        <dsp:cNvSpPr/>
      </dsp:nvSpPr>
      <dsp:spPr>
        <a:xfrm>
          <a:off x="1389140" y="587875"/>
          <a:ext cx="3936890" cy="3936890"/>
        </a:xfrm>
        <a:prstGeom prst="blockArc">
          <a:avLst>
            <a:gd name="adj1" fmla="val 7560000"/>
            <a:gd name="adj2" fmla="val 11880000"/>
            <a:gd name="adj3" fmla="val 4634"/>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B1298D-2956-4A9A-8E04-CB48E0781C3A}">
      <dsp:nvSpPr>
        <dsp:cNvPr id="0" name=""/>
        <dsp:cNvSpPr/>
      </dsp:nvSpPr>
      <dsp:spPr>
        <a:xfrm>
          <a:off x="1389140" y="587875"/>
          <a:ext cx="3936890" cy="3936890"/>
        </a:xfrm>
        <a:prstGeom prst="blockArc">
          <a:avLst>
            <a:gd name="adj1" fmla="val 3240000"/>
            <a:gd name="adj2" fmla="val 7560000"/>
            <a:gd name="adj3" fmla="val 4634"/>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E57FB7-5AA0-4CE1-B973-3CC6465EDBF6}">
      <dsp:nvSpPr>
        <dsp:cNvPr id="0" name=""/>
        <dsp:cNvSpPr/>
      </dsp:nvSpPr>
      <dsp:spPr>
        <a:xfrm>
          <a:off x="1389140" y="587875"/>
          <a:ext cx="3936890" cy="3936890"/>
        </a:xfrm>
        <a:prstGeom prst="blockArc">
          <a:avLst>
            <a:gd name="adj1" fmla="val 20520000"/>
            <a:gd name="adj2" fmla="val 3240000"/>
            <a:gd name="adj3" fmla="val 4634"/>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785623-3FDE-4E44-8104-5A42FE570D5A}">
      <dsp:nvSpPr>
        <dsp:cNvPr id="0" name=""/>
        <dsp:cNvSpPr/>
      </dsp:nvSpPr>
      <dsp:spPr>
        <a:xfrm>
          <a:off x="1389140" y="587875"/>
          <a:ext cx="3936890" cy="3936890"/>
        </a:xfrm>
        <a:prstGeom prst="blockArc">
          <a:avLst>
            <a:gd name="adj1" fmla="val 16200000"/>
            <a:gd name="adj2" fmla="val 20520000"/>
            <a:gd name="adj3" fmla="val 4634"/>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7A15B6A-809E-40E4-BEAD-B76B8334FBD2}">
      <dsp:nvSpPr>
        <dsp:cNvPr id="0" name=""/>
        <dsp:cNvSpPr/>
      </dsp:nvSpPr>
      <dsp:spPr>
        <a:xfrm>
          <a:off x="2452611" y="1651346"/>
          <a:ext cx="1809948" cy="1809948"/>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it-IT" sz="3200" b="1" kern="1200">
              <a:solidFill>
                <a:schemeClr val="bg1"/>
              </a:solidFill>
            </a:rPr>
            <a:t>GLO</a:t>
          </a:r>
        </a:p>
        <a:p>
          <a:pPr marL="0" lvl="0" indent="0" algn="ctr" defTabSz="1422400">
            <a:lnSpc>
              <a:spcPct val="90000"/>
            </a:lnSpc>
            <a:spcBef>
              <a:spcPct val="0"/>
            </a:spcBef>
            <a:spcAft>
              <a:spcPct val="35000"/>
            </a:spcAft>
            <a:buNone/>
          </a:pPr>
          <a:r>
            <a:rPr lang="it-IT" sz="1200" b="1" kern="1200">
              <a:solidFill>
                <a:schemeClr val="bg1"/>
              </a:solidFill>
            </a:rPr>
            <a:t>Presieduto da DS o delegato</a:t>
          </a:r>
        </a:p>
      </dsp:txBody>
      <dsp:txXfrm>
        <a:off x="2717672" y="1916407"/>
        <a:ext cx="1279826" cy="1279826"/>
      </dsp:txXfrm>
    </dsp:sp>
    <dsp:sp modelId="{B85E9AC0-624A-47DB-8519-4EE9705D3166}">
      <dsp:nvSpPr>
        <dsp:cNvPr id="0" name=""/>
        <dsp:cNvSpPr/>
      </dsp:nvSpPr>
      <dsp:spPr>
        <a:xfrm>
          <a:off x="2724103" y="4"/>
          <a:ext cx="1266964" cy="1266964"/>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a:solidFill>
                <a:schemeClr val="bg1"/>
              </a:solidFill>
            </a:rPr>
            <a:t>COSTITUITO</a:t>
          </a:r>
          <a:r>
            <a:rPr lang="it-IT" sz="800" b="1" kern="1200">
              <a:solidFill>
                <a:schemeClr val="tx1"/>
              </a:solidFill>
            </a:rPr>
            <a:t>     DA TEAM DOCENTI / CONSIGLIO </a:t>
          </a:r>
          <a:r>
            <a:rPr lang="it-IT" sz="800" b="1" kern="1200" err="1">
              <a:solidFill>
                <a:schemeClr val="tx1"/>
              </a:solidFill>
            </a:rPr>
            <a:t>DI</a:t>
          </a:r>
          <a:r>
            <a:rPr lang="it-IT" sz="800" b="1" kern="1200">
              <a:solidFill>
                <a:schemeClr val="tx1"/>
              </a:solidFill>
            </a:rPr>
            <a:t> CLASSE</a:t>
          </a:r>
        </a:p>
      </dsp:txBody>
      <dsp:txXfrm>
        <a:off x="2909646" y="185547"/>
        <a:ext cx="895878" cy="895878"/>
      </dsp:txXfrm>
    </dsp:sp>
    <dsp:sp modelId="{2753AFC4-81B6-434F-AFAB-0869B12EBACB}">
      <dsp:nvSpPr>
        <dsp:cNvPr id="0" name=""/>
        <dsp:cNvSpPr/>
      </dsp:nvSpPr>
      <dsp:spPr>
        <a:xfrm>
          <a:off x="4552828" y="1328650"/>
          <a:ext cx="1266964" cy="1266964"/>
        </a:xfrm>
        <a:prstGeom prst="ellipse">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a:solidFill>
                <a:schemeClr val="bg1"/>
              </a:solidFill>
            </a:rPr>
            <a:t>PARTECIPANO </a:t>
          </a:r>
          <a:r>
            <a:rPr lang="it-IT" sz="800" b="1" kern="1200">
              <a:solidFill>
                <a:schemeClr val="tx1"/>
              </a:solidFill>
            </a:rPr>
            <a:t>FIGURE PROFESSIONALI INTERNE</a:t>
          </a:r>
        </a:p>
      </dsp:txBody>
      <dsp:txXfrm>
        <a:off x="4738371" y="1514193"/>
        <a:ext cx="895878" cy="895878"/>
      </dsp:txXfrm>
    </dsp:sp>
    <dsp:sp modelId="{1D4061EE-63EE-4845-83B2-BEA384128FBA}">
      <dsp:nvSpPr>
        <dsp:cNvPr id="0" name=""/>
        <dsp:cNvSpPr/>
      </dsp:nvSpPr>
      <dsp:spPr>
        <a:xfrm>
          <a:off x="3854317" y="3478445"/>
          <a:ext cx="1266964" cy="1266964"/>
        </a:xfrm>
        <a:prstGeom prst="ellipse">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a:solidFill>
                <a:schemeClr val="bg1"/>
              </a:solidFill>
            </a:rPr>
            <a:t>PARTECIPANO </a:t>
          </a:r>
          <a:r>
            <a:rPr lang="it-IT" sz="800" b="1" kern="1200">
              <a:solidFill>
                <a:schemeClr val="tx1"/>
              </a:solidFill>
            </a:rPr>
            <a:t>FIGURE PROFESSIONALI</a:t>
          </a:r>
          <a:r>
            <a:rPr lang="it-IT" sz="700" b="1" kern="1200">
              <a:solidFill>
                <a:schemeClr val="tx1"/>
              </a:solidFill>
            </a:rPr>
            <a:t> </a:t>
          </a:r>
          <a:r>
            <a:rPr lang="it-IT" sz="800" b="1" kern="1200">
              <a:solidFill>
                <a:schemeClr val="tx1"/>
              </a:solidFill>
            </a:rPr>
            <a:t>ESTERNE</a:t>
          </a:r>
        </a:p>
      </dsp:txBody>
      <dsp:txXfrm>
        <a:off x="4039860" y="3663988"/>
        <a:ext cx="895878" cy="895878"/>
      </dsp:txXfrm>
    </dsp:sp>
    <dsp:sp modelId="{BE14003B-9DCA-4435-9CA5-0CA9C5A28E32}">
      <dsp:nvSpPr>
        <dsp:cNvPr id="0" name=""/>
        <dsp:cNvSpPr/>
      </dsp:nvSpPr>
      <dsp:spPr>
        <a:xfrm>
          <a:off x="1593890" y="3478445"/>
          <a:ext cx="1266964" cy="1266964"/>
        </a:xfrm>
        <a:prstGeom prst="ellipse">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a:solidFill>
                <a:schemeClr val="bg1"/>
              </a:solidFill>
            </a:rPr>
            <a:t>PARTECIPANO</a:t>
          </a:r>
          <a:r>
            <a:rPr lang="it-IT" sz="800" b="1" kern="1200">
              <a:solidFill>
                <a:schemeClr val="tx1"/>
              </a:solidFill>
            </a:rPr>
            <a:t> GENITORI</a:t>
          </a:r>
        </a:p>
      </dsp:txBody>
      <dsp:txXfrm>
        <a:off x="1779433" y="3663988"/>
        <a:ext cx="895878" cy="895878"/>
      </dsp:txXfrm>
    </dsp:sp>
    <dsp:sp modelId="{891B86D7-0F25-45E5-B447-28276317A2B0}">
      <dsp:nvSpPr>
        <dsp:cNvPr id="0" name=""/>
        <dsp:cNvSpPr/>
      </dsp:nvSpPr>
      <dsp:spPr>
        <a:xfrm>
          <a:off x="895379" y="1328650"/>
          <a:ext cx="1266964" cy="1266964"/>
        </a:xfrm>
        <a:prstGeom prst="ellipse">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a:solidFill>
                <a:schemeClr val="bg1"/>
              </a:solidFill>
            </a:rPr>
            <a:t>PARTECIPANO </a:t>
          </a:r>
          <a:r>
            <a:rPr lang="it-IT" sz="800" b="1" kern="1200">
              <a:solidFill>
                <a:schemeClr val="tx1"/>
              </a:solidFill>
            </a:rPr>
            <a:t>STUDENTI (SEC. II GRADO)</a:t>
          </a:r>
        </a:p>
      </dsp:txBody>
      <dsp:txXfrm>
        <a:off x="1080922" y="1514193"/>
        <a:ext cx="895878" cy="895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C224-5C25-465D-8C36-4B224E270F24}">
      <dsp:nvSpPr>
        <dsp:cNvPr id="0" name=""/>
        <dsp:cNvSpPr/>
      </dsp:nvSpPr>
      <dsp:spPr>
        <a:xfrm rot="5400000">
          <a:off x="2578196" y="-1073227"/>
          <a:ext cx="1304737" cy="3452186"/>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it-IT" sz="1200" kern="1200"/>
            <a:t>PEI Provvisorio, per l’ </a:t>
          </a:r>
          <a:r>
            <a:rPr lang="it-IT" sz="1200" kern="1200" err="1"/>
            <a:t>a.s.</a:t>
          </a:r>
          <a:r>
            <a:rPr lang="it-IT" sz="1200" kern="1200"/>
            <a:t> successivo, per gli alunni che hanno avuto </a:t>
          </a:r>
          <a:r>
            <a:rPr lang="it-IT" sz="1200" b="1" kern="1200"/>
            <a:t>nuova certificazione</a:t>
          </a:r>
          <a:r>
            <a:rPr lang="it-IT" sz="1200" kern="1200"/>
            <a:t>;</a:t>
          </a:r>
        </a:p>
        <a:p>
          <a:pPr marL="114300" lvl="1" indent="-114300" algn="l" defTabSz="533400">
            <a:lnSpc>
              <a:spcPct val="90000"/>
            </a:lnSpc>
            <a:spcBef>
              <a:spcPct val="0"/>
            </a:spcBef>
            <a:spcAft>
              <a:spcPct val="15000"/>
            </a:spcAft>
            <a:buChar char="•"/>
          </a:pPr>
          <a:r>
            <a:rPr lang="it-IT" sz="1200" kern="1200"/>
            <a:t>Valutazione PEI e previsione per l’anno scolastico successivo</a:t>
          </a:r>
        </a:p>
      </dsp:txBody>
      <dsp:txXfrm rot="-5400000">
        <a:off x="1504472" y="64189"/>
        <a:ext cx="3388494" cy="1177353"/>
      </dsp:txXfrm>
    </dsp:sp>
    <dsp:sp modelId="{6C904C88-6AB6-4616-904A-0D64402C806B}">
      <dsp:nvSpPr>
        <dsp:cNvPr id="0" name=""/>
        <dsp:cNvSpPr/>
      </dsp:nvSpPr>
      <dsp:spPr>
        <a:xfrm>
          <a:off x="437383" y="19106"/>
          <a:ext cx="1067088" cy="126751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t-IT" sz="1600" kern="1200"/>
            <a:t>Giugno</a:t>
          </a:r>
          <a:endParaRPr lang="it-IT" sz="1200" kern="1200"/>
        </a:p>
      </dsp:txBody>
      <dsp:txXfrm>
        <a:off x="489474" y="71197"/>
        <a:ext cx="962906" cy="1163337"/>
      </dsp:txXfrm>
    </dsp:sp>
    <dsp:sp modelId="{AD2D5DF1-5BF2-408B-A162-FDC50C0062BF}">
      <dsp:nvSpPr>
        <dsp:cNvPr id="0" name=""/>
        <dsp:cNvSpPr/>
      </dsp:nvSpPr>
      <dsp:spPr>
        <a:xfrm rot="5400000">
          <a:off x="2578196" y="313056"/>
          <a:ext cx="1304737" cy="3452186"/>
        </a:xfrm>
        <a:prstGeom prst="round2SameRect">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it-IT" sz="1200" kern="1200"/>
            <a:t>PEI definitivo: Indicazione temporale di massima</a:t>
          </a:r>
          <a:r>
            <a:rPr lang="it-IT" sz="1200" kern="1200">
              <a:sym typeface="Wingdings" pitchFamily="2" charset="2"/>
            </a:rPr>
            <a:t> preferibilmente entro prime settimane dell’inizio anno</a:t>
          </a:r>
          <a:endParaRPr lang="it-IT" sz="1200" kern="1200"/>
        </a:p>
        <a:p>
          <a:pPr marL="114300" lvl="1" indent="-114300" algn="l" defTabSz="533400">
            <a:lnSpc>
              <a:spcPct val="90000"/>
            </a:lnSpc>
            <a:spcBef>
              <a:spcPct val="0"/>
            </a:spcBef>
            <a:spcAft>
              <a:spcPct val="15000"/>
            </a:spcAft>
            <a:buChar char="•"/>
          </a:pPr>
          <a:r>
            <a:rPr lang="it-IT" sz="1200" kern="1200"/>
            <a:t>In via definitiva </a:t>
          </a:r>
          <a:r>
            <a:rPr lang="it-IT" sz="1200" kern="1200">
              <a:sym typeface="Wingdings" pitchFamily="2" charset="2"/>
            </a:rPr>
            <a:t> il PEI necessita di verifica e revisione  </a:t>
          </a:r>
          <a:r>
            <a:rPr lang="it-IT" sz="1200" kern="1200"/>
            <a:t>strumento di lavoro flessibile e dinamico</a:t>
          </a:r>
        </a:p>
      </dsp:txBody>
      <dsp:txXfrm rot="-5400000">
        <a:off x="1504472" y="1450472"/>
        <a:ext cx="3388494" cy="1177353"/>
      </dsp:txXfrm>
    </dsp:sp>
    <dsp:sp modelId="{53DCEA3D-976A-4DAB-9AFD-7EF1D46C718B}">
      <dsp:nvSpPr>
        <dsp:cNvPr id="0" name=""/>
        <dsp:cNvSpPr/>
      </dsp:nvSpPr>
      <dsp:spPr>
        <a:xfrm>
          <a:off x="437383" y="1405389"/>
          <a:ext cx="1067088" cy="126751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a:t>Entro fine ottobre</a:t>
          </a:r>
        </a:p>
      </dsp:txBody>
      <dsp:txXfrm>
        <a:off x="489474" y="1457480"/>
        <a:ext cx="962906" cy="1163337"/>
      </dsp:txXfrm>
    </dsp:sp>
    <dsp:sp modelId="{C00BFE20-E104-41CE-992D-66D5CA3137E0}">
      <dsp:nvSpPr>
        <dsp:cNvPr id="0" name=""/>
        <dsp:cNvSpPr/>
      </dsp:nvSpPr>
      <dsp:spPr>
        <a:xfrm rot="5400000">
          <a:off x="2578196" y="1699339"/>
          <a:ext cx="1304737" cy="3452186"/>
        </a:xfrm>
        <a:prstGeom prst="round2Same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it-IT" sz="1200" kern="1200"/>
            <a:t>almeno uno</a:t>
          </a:r>
          <a:r>
            <a:rPr lang="it-IT" sz="1200" kern="1200">
              <a:sym typeface="Wingdings" pitchFamily="2" charset="2"/>
            </a:rPr>
            <a:t> </a:t>
          </a:r>
          <a:r>
            <a:rPr lang="it-IT" sz="1200" kern="1200"/>
            <a:t>per «accertare il raggiungimento degli obiettivi e apportare eventuali modifiche ed integrazioni»</a:t>
          </a:r>
        </a:p>
        <a:p>
          <a:pPr marL="114300" lvl="1" indent="-114300" algn="l" defTabSz="533400">
            <a:lnSpc>
              <a:spcPct val="90000"/>
            </a:lnSpc>
            <a:spcBef>
              <a:spcPct val="0"/>
            </a:spcBef>
            <a:spcAft>
              <a:spcPct val="15000"/>
            </a:spcAft>
            <a:buChar char="•"/>
          </a:pPr>
          <a:r>
            <a:rPr lang="it-IT" sz="1200" kern="1200"/>
            <a:t>Dipendono da nuovi bisogni emersi e dalla conseguente necessità di revisionare il Progetto.  </a:t>
          </a:r>
        </a:p>
      </dsp:txBody>
      <dsp:txXfrm rot="-5400000">
        <a:off x="1504472" y="2836755"/>
        <a:ext cx="3388494" cy="1177353"/>
      </dsp:txXfrm>
    </dsp:sp>
    <dsp:sp modelId="{D612BE7A-CB9E-47EC-B930-4CA16B44B15C}">
      <dsp:nvSpPr>
        <dsp:cNvPr id="0" name=""/>
        <dsp:cNvSpPr/>
      </dsp:nvSpPr>
      <dsp:spPr>
        <a:xfrm>
          <a:off x="437383" y="2791672"/>
          <a:ext cx="1067088" cy="126751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it-IT" sz="1400" kern="1200"/>
            <a:t>Incontri intermedi di verifica </a:t>
          </a:r>
        </a:p>
      </dsp:txBody>
      <dsp:txXfrm>
        <a:off x="489474" y="2843763"/>
        <a:ext cx="962906" cy="1163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498AE-232A-478F-AA05-320E6D349098}">
      <dsp:nvSpPr>
        <dsp:cNvPr id="0" name=""/>
        <dsp:cNvSpPr/>
      </dsp:nvSpPr>
      <dsp:spPr>
        <a:xfrm>
          <a:off x="2505604" y="1344555"/>
          <a:ext cx="3116791" cy="3116791"/>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a:t>valutazione</a:t>
          </a:r>
        </a:p>
      </dsp:txBody>
      <dsp:txXfrm>
        <a:off x="2962047" y="1800998"/>
        <a:ext cx="2203905" cy="2203905"/>
      </dsp:txXfrm>
    </dsp:sp>
    <dsp:sp modelId="{CF8BA3D0-36E4-42D3-925C-38065EABD697}">
      <dsp:nvSpPr>
        <dsp:cNvPr id="0" name=""/>
        <dsp:cNvSpPr/>
      </dsp:nvSpPr>
      <dsp:spPr>
        <a:xfrm>
          <a:off x="3284802" y="96160"/>
          <a:ext cx="1558395" cy="1558395"/>
        </a:xfrm>
        <a:prstGeom prst="ellipse">
          <a:avLst/>
        </a:prstGeom>
        <a:solidFill>
          <a:schemeClr val="accent3">
            <a:alpha val="50000"/>
            <a:hueOff val="1313581"/>
            <a:satOff val="-10126"/>
            <a:lumOff val="2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Formativa ed educativa</a:t>
          </a:r>
        </a:p>
      </dsp:txBody>
      <dsp:txXfrm>
        <a:off x="3513024" y="324382"/>
        <a:ext cx="1101951" cy="1101951"/>
      </dsp:txXfrm>
    </dsp:sp>
    <dsp:sp modelId="{D95CFAF4-BBB6-4AAD-897B-F6060F301AE2}">
      <dsp:nvSpPr>
        <dsp:cNvPr id="0" name=""/>
        <dsp:cNvSpPr/>
      </dsp:nvSpPr>
      <dsp:spPr>
        <a:xfrm>
          <a:off x="5213157" y="1497192"/>
          <a:ext cx="1558395" cy="1558395"/>
        </a:xfrm>
        <a:prstGeom prst="ellipse">
          <a:avLst/>
        </a:prstGeom>
        <a:solidFill>
          <a:schemeClr val="accent3">
            <a:alpha val="50000"/>
            <a:hueOff val="2627162"/>
            <a:satOff val="-20253"/>
            <a:lumOff val="5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Sviluppo dell’identità personale</a:t>
          </a:r>
        </a:p>
      </dsp:txBody>
      <dsp:txXfrm>
        <a:off x="5441379" y="1725414"/>
        <a:ext cx="1101951" cy="1101951"/>
      </dsp:txXfrm>
    </dsp:sp>
    <dsp:sp modelId="{3BEA361D-4C0E-45A9-9459-C2A01D7332E6}">
      <dsp:nvSpPr>
        <dsp:cNvPr id="0" name=""/>
        <dsp:cNvSpPr/>
      </dsp:nvSpPr>
      <dsp:spPr>
        <a:xfrm>
          <a:off x="4476591" y="3764110"/>
          <a:ext cx="1558395" cy="1558395"/>
        </a:xfrm>
        <a:prstGeom prst="ellipse">
          <a:avLst/>
        </a:prstGeom>
        <a:solidFill>
          <a:schemeClr val="accent3">
            <a:alpha val="50000"/>
            <a:hueOff val="3940743"/>
            <a:satOff val="-30379"/>
            <a:lumOff val="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autovalutazione</a:t>
          </a:r>
        </a:p>
      </dsp:txBody>
      <dsp:txXfrm>
        <a:off x="4704813" y="3992332"/>
        <a:ext cx="1101951" cy="1101951"/>
      </dsp:txXfrm>
    </dsp:sp>
    <dsp:sp modelId="{1A9AEF52-214E-4A38-A4FD-44EF1A9161D7}">
      <dsp:nvSpPr>
        <dsp:cNvPr id="0" name=""/>
        <dsp:cNvSpPr/>
      </dsp:nvSpPr>
      <dsp:spPr>
        <a:xfrm>
          <a:off x="2093012" y="3764110"/>
          <a:ext cx="1558395" cy="1558395"/>
        </a:xfrm>
        <a:prstGeom prst="ellipse">
          <a:avLst/>
        </a:prstGeom>
        <a:solidFill>
          <a:schemeClr val="accent3">
            <a:alpha val="50000"/>
            <a:hueOff val="5254324"/>
            <a:satOff val="-40506"/>
            <a:lumOff val="109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Coerente con l’offerta formativa</a:t>
          </a:r>
        </a:p>
      </dsp:txBody>
      <dsp:txXfrm>
        <a:off x="2321234" y="3992332"/>
        <a:ext cx="1101951" cy="1101951"/>
      </dsp:txXfrm>
    </dsp:sp>
    <dsp:sp modelId="{1EF180C6-EE37-4554-A8A7-E77FE38C4E45}">
      <dsp:nvSpPr>
        <dsp:cNvPr id="0" name=""/>
        <dsp:cNvSpPr/>
      </dsp:nvSpPr>
      <dsp:spPr>
        <a:xfrm>
          <a:off x="1356446" y="1497192"/>
          <a:ext cx="1558395" cy="1558395"/>
        </a:xfrm>
        <a:prstGeom prst="ellipse">
          <a:avLst/>
        </a:prstGeom>
        <a:solidFill>
          <a:schemeClr val="accent3">
            <a:alpha val="50000"/>
            <a:hueOff val="6567904"/>
            <a:satOff val="-50632"/>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Effettuata dai docenti</a:t>
          </a:r>
        </a:p>
      </dsp:txBody>
      <dsp:txXfrm>
        <a:off x="1584668" y="1725414"/>
        <a:ext cx="1101951" cy="11019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48771-D4CA-42A1-80D0-D4EB22D818DF}">
      <dsp:nvSpPr>
        <dsp:cNvPr id="0" name=""/>
        <dsp:cNvSpPr/>
      </dsp:nvSpPr>
      <dsp:spPr>
        <a:xfrm>
          <a:off x="0" y="394753"/>
          <a:ext cx="3915864" cy="604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F4EA7-9B1F-417F-8A4D-6EF6DAF6038F}">
      <dsp:nvSpPr>
        <dsp:cNvPr id="0" name=""/>
        <dsp:cNvSpPr/>
      </dsp:nvSpPr>
      <dsp:spPr>
        <a:xfrm>
          <a:off x="195793" y="40513"/>
          <a:ext cx="2741104" cy="708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07" tIns="0" rIns="103607" bIns="0" numCol="1" spcCol="1270" anchor="ctr" anchorCtr="0">
          <a:noAutofit/>
        </a:bodyPr>
        <a:lstStyle/>
        <a:p>
          <a:pPr marL="0" lvl="0" indent="0" algn="l" defTabSz="800100">
            <a:lnSpc>
              <a:spcPct val="90000"/>
            </a:lnSpc>
            <a:spcBef>
              <a:spcPct val="0"/>
            </a:spcBef>
            <a:spcAft>
              <a:spcPct val="35000"/>
            </a:spcAft>
            <a:buNone/>
          </a:pPr>
          <a:r>
            <a:rPr lang="it-IT" sz="1800" kern="1200"/>
            <a:t>Stabilire i criteri in base a PDP e PEI</a:t>
          </a:r>
        </a:p>
      </dsp:txBody>
      <dsp:txXfrm>
        <a:off x="230378" y="75098"/>
        <a:ext cx="2671934" cy="639310"/>
      </dsp:txXfrm>
    </dsp:sp>
    <dsp:sp modelId="{53281C76-AC7D-410A-83C1-7A5553E08DCF}">
      <dsp:nvSpPr>
        <dsp:cNvPr id="0" name=""/>
        <dsp:cNvSpPr/>
      </dsp:nvSpPr>
      <dsp:spPr>
        <a:xfrm>
          <a:off x="0" y="1483393"/>
          <a:ext cx="3915864" cy="604800"/>
        </a:xfrm>
        <a:prstGeom prst="rect">
          <a:avLst/>
        </a:prstGeom>
        <a:solidFill>
          <a:schemeClr val="lt1">
            <a:alpha val="90000"/>
            <a:hueOff val="0"/>
            <a:satOff val="0"/>
            <a:lumOff val="0"/>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dsp:style>
    </dsp:sp>
    <dsp:sp modelId="{854089CB-4F8D-493C-80D7-EF4DB6EE92C3}">
      <dsp:nvSpPr>
        <dsp:cNvPr id="0" name=""/>
        <dsp:cNvSpPr/>
      </dsp:nvSpPr>
      <dsp:spPr>
        <a:xfrm>
          <a:off x="195793" y="1129153"/>
          <a:ext cx="2741104" cy="70848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07" tIns="0" rIns="103607" bIns="0" numCol="1" spcCol="1270" anchor="ctr" anchorCtr="0">
          <a:noAutofit/>
        </a:bodyPr>
        <a:lstStyle/>
        <a:p>
          <a:pPr marL="0" lvl="0" indent="0" algn="l" defTabSz="800100">
            <a:lnSpc>
              <a:spcPct val="90000"/>
            </a:lnSpc>
            <a:spcBef>
              <a:spcPct val="0"/>
            </a:spcBef>
            <a:spcAft>
              <a:spcPct val="35000"/>
            </a:spcAft>
            <a:buNone/>
          </a:pPr>
          <a:r>
            <a:rPr lang="it-IT" sz="1800" kern="1200"/>
            <a:t>Personalizzazione</a:t>
          </a:r>
        </a:p>
      </dsp:txBody>
      <dsp:txXfrm>
        <a:off x="230378" y="1163738"/>
        <a:ext cx="2671934" cy="639310"/>
      </dsp:txXfrm>
    </dsp:sp>
    <dsp:sp modelId="{0EF30722-20F7-495F-B7BC-3B8687AE35D1}">
      <dsp:nvSpPr>
        <dsp:cNvPr id="0" name=""/>
        <dsp:cNvSpPr/>
      </dsp:nvSpPr>
      <dsp:spPr>
        <a:xfrm>
          <a:off x="0" y="2572033"/>
          <a:ext cx="3915864" cy="604800"/>
        </a:xfrm>
        <a:prstGeom prst="rect">
          <a:avLst/>
        </a:prstGeom>
        <a:solidFill>
          <a:schemeClr val="lt1">
            <a:alpha val="90000"/>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sp>
    <dsp:sp modelId="{C02A4ADC-F597-433D-8D7A-7AE48DC600B3}">
      <dsp:nvSpPr>
        <dsp:cNvPr id="0" name=""/>
        <dsp:cNvSpPr/>
      </dsp:nvSpPr>
      <dsp:spPr>
        <a:xfrm>
          <a:off x="195793" y="2217793"/>
          <a:ext cx="2741104" cy="70848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607" tIns="0" rIns="103607" bIns="0" numCol="1" spcCol="1270" anchor="ctr" anchorCtr="0">
          <a:noAutofit/>
        </a:bodyPr>
        <a:lstStyle/>
        <a:p>
          <a:pPr marL="0" lvl="0" indent="0" algn="l" defTabSz="711200">
            <a:lnSpc>
              <a:spcPct val="90000"/>
            </a:lnSpc>
            <a:spcBef>
              <a:spcPct val="0"/>
            </a:spcBef>
            <a:spcAft>
              <a:spcPct val="35000"/>
            </a:spcAft>
            <a:buNone/>
          </a:pPr>
          <a:r>
            <a:rPr lang="it-IT" sz="1600" kern="1200"/>
            <a:t>Differenziazione</a:t>
          </a:r>
        </a:p>
      </dsp:txBody>
      <dsp:txXfrm>
        <a:off x="230378" y="2252378"/>
        <a:ext cx="2671934"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DAA5861D-8538-4024-B496-A11E24BED569}" type="datetimeFigureOut">
              <a:rPr lang="it-IT" smtClean="0"/>
              <a:t>28/01/2025</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29DCED7-2AD8-4A25-9A78-6B0084EDFB93}" type="slidenum">
              <a:rPr lang="it-IT" smtClean="0"/>
              <a:t>‹#›</a:t>
            </a:fld>
            <a:endParaRPr lang="it-IT"/>
          </a:p>
        </p:txBody>
      </p:sp>
    </p:spTree>
    <p:extLst>
      <p:ext uri="{BB962C8B-B14F-4D97-AF65-F5344CB8AC3E}">
        <p14:creationId xmlns:p14="http://schemas.microsoft.com/office/powerpoint/2010/main" val="65508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a:t>
            </a:fld>
            <a:endParaRPr lang="it-IT"/>
          </a:p>
        </p:txBody>
      </p:sp>
    </p:spTree>
    <p:extLst>
      <p:ext uri="{BB962C8B-B14F-4D97-AF65-F5344CB8AC3E}">
        <p14:creationId xmlns:p14="http://schemas.microsoft.com/office/powerpoint/2010/main" val="389037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br>
              <a:rPr lang="it-IT"/>
            </a:br>
            <a:r>
              <a:rPr lang="it-IT"/>
              <a:t>Valutazione delle alunne e degli alunni con disabilità  e disturbi specifici di apprendimento </a:t>
            </a:r>
          </a:p>
        </p:txBody>
      </p:sp>
      <p:sp>
        <p:nvSpPr>
          <p:cNvPr id="4" name="Segnaposto numero diapositiva 3"/>
          <p:cNvSpPr>
            <a:spLocks noGrp="1"/>
          </p:cNvSpPr>
          <p:nvPr>
            <p:ph type="sldNum" sz="quarter" idx="5"/>
          </p:nvPr>
        </p:nvSpPr>
        <p:spPr/>
        <p:txBody>
          <a:bodyPr/>
          <a:lstStyle/>
          <a:p>
            <a:fld id="{A29DCED7-2AD8-4A25-9A78-6B0084EDFB93}" type="slidenum">
              <a:rPr lang="it-IT" smtClean="0"/>
              <a:t>16</a:t>
            </a:fld>
            <a:endParaRPr lang="it-IT"/>
          </a:p>
        </p:txBody>
      </p:sp>
    </p:spTree>
    <p:extLst>
      <p:ext uri="{BB962C8B-B14F-4D97-AF65-F5344CB8AC3E}">
        <p14:creationId xmlns:p14="http://schemas.microsoft.com/office/powerpoint/2010/main" val="229992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it-IT" altLang="it-IT" sz="1200"/>
              <a:t>La predisposizione di prove equipollenti deve essere omogenea con il percorso svolto dal candidato e deve essere realizzata con le stesse modalità, tempi e assistenza utilizzati nelle prove di verifica effettuate durante l</a:t>
            </a:r>
            <a:r>
              <a:rPr lang="it-IT" altLang="it-IT" sz="1200">
                <a:latin typeface="Arial" panose="020B0604020202020204" pitchFamily="34" charset="0"/>
              </a:rPr>
              <a:t>’</a:t>
            </a:r>
            <a:r>
              <a:rPr lang="it-IT" altLang="ja-JP" sz="1200"/>
              <a:t>anno. La relazione del C. di C. deve fornire indicazioni sul percorso formativo, sul </a:t>
            </a:r>
            <a:r>
              <a:rPr lang="it-IT" altLang="ja-JP" sz="1200">
                <a:solidFill>
                  <a:srgbClr val="FF0000"/>
                </a:solidFill>
              </a:rPr>
              <a:t>tipo di prova</a:t>
            </a:r>
            <a:r>
              <a:rPr lang="it-IT" altLang="ja-JP" sz="1200"/>
              <a:t> e relative </a:t>
            </a:r>
            <a:r>
              <a:rPr lang="it-IT" altLang="ja-JP" sz="1200">
                <a:solidFill>
                  <a:srgbClr val="FF0000"/>
                </a:solidFill>
              </a:rPr>
              <a:t>modalità di realizzazione</a:t>
            </a:r>
            <a:r>
              <a:rPr lang="it-IT" altLang="ja-JP" sz="1200"/>
              <a:t> (informazioni utili per la preparazione del testo o dei testi) e sulla </a:t>
            </a:r>
            <a:r>
              <a:rPr lang="it-IT" altLang="ja-JP" sz="1200">
                <a:solidFill>
                  <a:srgbClr val="FF0000"/>
                </a:solidFill>
              </a:rPr>
              <a:t>motivazione</a:t>
            </a:r>
            <a:r>
              <a:rPr lang="it-IT" altLang="ja-JP" sz="1200"/>
              <a:t> che ha portato alla scelta dell</a:t>
            </a:r>
            <a:r>
              <a:rPr lang="it-IT" altLang="it-IT" sz="1200"/>
              <a:t>’</a:t>
            </a:r>
            <a:r>
              <a:rPr lang="it-IT" altLang="ja-JP" sz="1200"/>
              <a:t>equipollenza. Inoltre è opportuno anche fornire testi e modelli di prove eseguite durante l</a:t>
            </a:r>
            <a:r>
              <a:rPr lang="it-IT" altLang="it-IT" sz="1200"/>
              <a:t>’</a:t>
            </a:r>
            <a:r>
              <a:rPr lang="it-IT" altLang="ja-JP" sz="1200"/>
              <a:t>anno.</a:t>
            </a:r>
            <a:endParaRPr lang="it-IT" altLang="it-IT" sz="1200"/>
          </a:p>
          <a:p>
            <a:endParaRPr lang="it-IT"/>
          </a:p>
          <a:p>
            <a:r>
              <a:rPr lang="it-IT" sz="1200" b="1" i="0" kern="1200">
                <a:solidFill>
                  <a:schemeClr val="tx1"/>
                </a:solidFill>
                <a:effectLst/>
                <a:latin typeface="+mn-lt"/>
                <a:ea typeface="+mn-ea"/>
                <a:cs typeface="+mn-cs"/>
              </a:rPr>
              <a:t>Art. 6</a:t>
            </a:r>
            <a:endParaRPr lang="it-IT" sz="1200" b="0" i="0" kern="1200">
              <a:solidFill>
                <a:schemeClr val="tx1"/>
              </a:solidFill>
              <a:effectLst/>
              <a:latin typeface="+mn-lt"/>
              <a:ea typeface="+mn-ea"/>
              <a:cs typeface="+mn-cs"/>
            </a:endParaRPr>
          </a:p>
          <a:p>
            <a:r>
              <a:rPr lang="it-IT" sz="1200" b="0" i="0" kern="1200">
                <a:solidFill>
                  <a:schemeClr val="tx1"/>
                </a:solidFill>
                <a:effectLst/>
                <a:latin typeface="+mn-lt"/>
                <a:ea typeface="+mn-ea"/>
                <a:cs typeface="+mn-cs"/>
              </a:rPr>
              <a:t>(Esami dei candidati con handicap)</a:t>
            </a:r>
          </a:p>
          <a:p>
            <a:r>
              <a:rPr lang="it-IT" sz="1200" b="1" i="0" kern="1200">
                <a:solidFill>
                  <a:schemeClr val="tx1"/>
                </a:solidFill>
                <a:effectLst/>
                <a:latin typeface="+mn-lt"/>
                <a:ea typeface="+mn-ea"/>
                <a:cs typeface="+mn-cs"/>
              </a:rPr>
              <a:t>1.</a:t>
            </a:r>
            <a:r>
              <a:rPr lang="it-IT" sz="1200" b="0" i="0" kern="1200">
                <a:solidFill>
                  <a:schemeClr val="tx1"/>
                </a:solidFill>
                <a:effectLst/>
                <a:latin typeface="+mn-lt"/>
                <a:ea typeface="+mn-ea"/>
                <a:cs typeface="+mn-cs"/>
              </a:rPr>
              <a:t> (Regolamento) Ai fini di quanto previsto dall’articolo 16, commi 3 e 4, della legge 3 febbraio 1992, n. 104, confluito nell’art. 318 del testo unico approvato con decreto legislativo 16 aprile 1994, n. 297, la commissione d’esame, sulla base della documentazione fornita dal consiglio di classe, relativa alle attività svolte, alle valutazioni effettuate e all’assistenza prevista per l’autonomia e la comunicazione, predispone prove equipollenti a quelle predisposte per gli altri candidati e che possono consistere nell’utilizzo di mezzi tecnici o modi diversi ovvero nello sviluppo di contenuti culturali e professionali differenti. In ogni caso le prove equipollenti devono consentire di verificare che il candidato abbia raggiunto una preparazione culturale e professionale idonea per il rilascio del diploma attestante il superamento dell’esame. Per la predisposizione delle prove d’esame, la commissione d’esame può avvalersi di personale </a:t>
            </a:r>
            <a:r>
              <a:rPr lang="it-IT" sz="1200" b="0" i="0" kern="1200" err="1">
                <a:solidFill>
                  <a:schemeClr val="tx1"/>
                </a:solidFill>
                <a:effectLst/>
                <a:latin typeface="+mn-lt"/>
                <a:ea typeface="+mn-ea"/>
                <a:cs typeface="+mn-cs"/>
              </a:rPr>
              <a:t>esperto;per</a:t>
            </a:r>
            <a:r>
              <a:rPr lang="it-IT" sz="1200" b="0" i="0" kern="1200">
                <a:solidFill>
                  <a:schemeClr val="tx1"/>
                </a:solidFill>
                <a:effectLst/>
                <a:latin typeface="+mn-lt"/>
                <a:ea typeface="+mn-ea"/>
                <a:cs typeface="+mn-cs"/>
              </a:rPr>
              <a:t> il loro svolgimento la stessa si avvale, se necessario, dei medesimi operatori che hanno seguito l’alunno durante l’anno scolastico.</a:t>
            </a:r>
          </a:p>
          <a:p>
            <a:r>
              <a:rPr lang="it-IT" sz="1200" b="1" i="0" kern="1200">
                <a:solidFill>
                  <a:schemeClr val="tx1"/>
                </a:solidFill>
                <a:effectLst/>
                <a:latin typeface="+mn-lt"/>
                <a:ea typeface="+mn-ea"/>
                <a:cs typeface="+mn-cs"/>
              </a:rPr>
              <a:t>2. </a:t>
            </a:r>
            <a:r>
              <a:rPr lang="it-IT" sz="1200" b="0" i="0" kern="1200">
                <a:solidFill>
                  <a:schemeClr val="tx1"/>
                </a:solidFill>
                <a:effectLst/>
                <a:latin typeface="+mn-lt"/>
                <a:ea typeface="+mn-ea"/>
                <a:cs typeface="+mn-cs"/>
              </a:rPr>
              <a:t>(Regolamento) I testi della prima e della seconda prova scritta sono trasmessi dal Ministero anche tradotti in linguaggio braille, ove vi siano candidati in situazione di forte handicap visivo.</a:t>
            </a:r>
          </a:p>
          <a:p>
            <a:r>
              <a:rPr lang="it-IT" sz="1200" b="1" i="0" kern="1200">
                <a:solidFill>
                  <a:schemeClr val="tx1"/>
                </a:solidFill>
                <a:effectLst/>
                <a:latin typeface="+mn-lt"/>
                <a:ea typeface="+mn-ea"/>
                <a:cs typeface="+mn-cs"/>
              </a:rPr>
              <a:t>3.</a:t>
            </a:r>
            <a:r>
              <a:rPr lang="it-IT" sz="1200" b="0" i="0" kern="1200">
                <a:solidFill>
                  <a:schemeClr val="tx1"/>
                </a:solidFill>
                <a:effectLst/>
                <a:latin typeface="+mn-lt"/>
                <a:ea typeface="+mn-ea"/>
                <a:cs typeface="+mn-cs"/>
              </a:rPr>
              <a:t> (Regolamento) I tempi più lunghi nell’effettuazione delle prove scritte e grafiche e del colloquio, previsti dal comma 3 dell’articolo 16 della citata legge n. 104 del 1992, non possono di norma comportare un maggiore numero di giorni rispetto a quello stabilito dal calendario degli esami. In casi eccezionali, la commissione, tenuto conto della gravità dell’handicap, della relazione del consiglio di classe, delle modalità di svolgimento delle prove durante l’anno scolastico, può deliberare lo svolgimento di prove scritte equipollenti in un numero maggiore di giorni.</a:t>
            </a:r>
          </a:p>
        </p:txBody>
      </p:sp>
      <p:sp>
        <p:nvSpPr>
          <p:cNvPr id="4" name="Segnaposto data 3"/>
          <p:cNvSpPr>
            <a:spLocks noGrp="1"/>
          </p:cNvSpPr>
          <p:nvPr>
            <p:ph type="dt" idx="1"/>
          </p:nvPr>
        </p:nvSpPr>
        <p:spPr/>
        <p:txBody>
          <a:bodyPr/>
          <a:lstStyle/>
          <a:p>
            <a:pPr rtl="0"/>
            <a:fld id="{1C89FD4F-D876-4420-8FE3-C3EC3D93704A}"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17</a:t>
            </a:fld>
            <a:endParaRPr lang="en-US"/>
          </a:p>
        </p:txBody>
      </p:sp>
    </p:spTree>
    <p:extLst>
      <p:ext uri="{BB962C8B-B14F-4D97-AF65-F5344CB8AC3E}">
        <p14:creationId xmlns:p14="http://schemas.microsoft.com/office/powerpoint/2010/main" val="33624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D90F-0116-6D97-AE4E-F92E7257BB2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5893CF-0E3E-2D68-66AC-3143042662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DAE6408-2023-BDD1-8659-DCFF90B3252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5DD1FED8-60EF-3AD1-5812-136ADDFAF5E5}"/>
              </a:ext>
            </a:extLst>
          </p:cNvPr>
          <p:cNvSpPr>
            <a:spLocks noGrp="1"/>
          </p:cNvSpPr>
          <p:nvPr>
            <p:ph type="sldNum" sz="quarter" idx="5"/>
          </p:nvPr>
        </p:nvSpPr>
        <p:spPr/>
        <p:txBody>
          <a:bodyPr/>
          <a:lstStyle/>
          <a:p>
            <a:fld id="{A29DCED7-2AD8-4A25-9A78-6B0084EDFB93}" type="slidenum">
              <a:rPr lang="it-IT" smtClean="0"/>
              <a:t>19</a:t>
            </a:fld>
            <a:endParaRPr lang="it-IT"/>
          </a:p>
        </p:txBody>
      </p:sp>
    </p:spTree>
    <p:extLst>
      <p:ext uri="{BB962C8B-B14F-4D97-AF65-F5344CB8AC3E}">
        <p14:creationId xmlns:p14="http://schemas.microsoft.com/office/powerpoint/2010/main" val="64179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Focalizziamo la nostra attenzione sugli studenti con Disturbo Specifico dell’Apprendimento L 170/2010</a:t>
            </a:r>
          </a:p>
          <a:p>
            <a:r>
              <a:rPr lang="it-IT"/>
              <a:t>Comorbilità – Disprassia (disgrafia, disortografia, …</a:t>
            </a:r>
          </a:p>
        </p:txBody>
      </p:sp>
      <p:sp>
        <p:nvSpPr>
          <p:cNvPr id="4" name="Segnaposto numero diapositiva 3"/>
          <p:cNvSpPr>
            <a:spLocks noGrp="1"/>
          </p:cNvSpPr>
          <p:nvPr>
            <p:ph type="sldNum" sz="quarter" idx="5"/>
          </p:nvPr>
        </p:nvSpPr>
        <p:spPr/>
        <p:txBody>
          <a:bodyPr/>
          <a:lstStyle/>
          <a:p>
            <a:fld id="{A29DCED7-2AD8-4A25-9A78-6B0084EDFB93}" type="slidenum">
              <a:rPr lang="it-IT" smtClean="0"/>
              <a:t>20</a:t>
            </a:fld>
            <a:endParaRPr lang="it-IT"/>
          </a:p>
        </p:txBody>
      </p:sp>
    </p:spTree>
    <p:extLst>
      <p:ext uri="{BB962C8B-B14F-4D97-AF65-F5344CB8AC3E}">
        <p14:creationId xmlns:p14="http://schemas.microsoft.com/office/powerpoint/2010/main" val="257911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21</a:t>
            </a:fld>
            <a:endParaRPr lang="it-IT"/>
          </a:p>
        </p:txBody>
      </p:sp>
    </p:spTree>
    <p:extLst>
      <p:ext uri="{BB962C8B-B14F-4D97-AF65-F5344CB8AC3E}">
        <p14:creationId xmlns:p14="http://schemas.microsoft.com/office/powerpoint/2010/main" val="315660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22</a:t>
            </a:fld>
            <a:endParaRPr lang="it-IT"/>
          </a:p>
        </p:txBody>
      </p:sp>
    </p:spTree>
    <p:extLst>
      <p:ext uri="{BB962C8B-B14F-4D97-AF65-F5344CB8AC3E}">
        <p14:creationId xmlns:p14="http://schemas.microsoft.com/office/powerpoint/2010/main" val="15339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23</a:t>
            </a:fld>
            <a:endParaRPr lang="it-IT"/>
          </a:p>
        </p:txBody>
      </p:sp>
    </p:spTree>
    <p:extLst>
      <p:ext uri="{BB962C8B-B14F-4D97-AF65-F5344CB8AC3E}">
        <p14:creationId xmlns:p14="http://schemas.microsoft.com/office/powerpoint/2010/main" val="395587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Alunni con altri Bisogni Educativi Speciali, a volte classificati come del terzo tipo, Decreto Ministeriale dicembre 2012 e Circolare Ministeriale n 8 del 2013 tra i quali ritroviamo altra tipologia di disturbo non previsto dalla 170/2010, alunni con iter diagnostico di DSA non ancora completato, alunni con svantaggio socio-economico o con svantaggio socio culturale. Anche per loro i docenti del </a:t>
            </a:r>
            <a:r>
              <a:rPr lang="it-IT" err="1"/>
              <a:t>CdC</a:t>
            </a:r>
            <a:r>
              <a:rPr lang="it-IT"/>
              <a:t>/team docenti costruisce un PDP</a:t>
            </a:r>
          </a:p>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24</a:t>
            </a:fld>
            <a:endParaRPr lang="it-IT"/>
          </a:p>
        </p:txBody>
      </p:sp>
    </p:spTree>
    <p:extLst>
      <p:ext uri="{BB962C8B-B14F-4D97-AF65-F5344CB8AC3E}">
        <p14:creationId xmlns:p14="http://schemas.microsoft.com/office/powerpoint/2010/main" val="287634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err="1">
                <a:solidFill>
                  <a:srgbClr val="212529"/>
                </a:solidFill>
                <a:effectLst/>
                <a:latin typeface="georgia" panose="02040502050405020303" pitchFamily="18" charset="0"/>
              </a:rPr>
              <a:t>plusdotati</a:t>
            </a:r>
            <a:r>
              <a:rPr lang="it-IT" b="0" i="0">
                <a:solidFill>
                  <a:srgbClr val="212529"/>
                </a:solidFill>
                <a:effectLst/>
                <a:latin typeface="georgia" panose="02040502050405020303" pitchFamily="18" charset="0"/>
              </a:rPr>
              <a:t>: posseggono, cioè, un alto potenziale intellettivo ed a volte riescono ad essere un punto di riferimento, una guida per l’intero gruppo classe; hanno prestazioni superiori rispetto agli altri bambini. Il problema non è lo sviluppo intellettivo di questi bambini ma la loro sfera emozionale</a:t>
            </a:r>
            <a:endParaRPr lang="it-IT"/>
          </a:p>
          <a:p>
            <a:r>
              <a:rPr lang="it-IT"/>
              <a:t>https://www.orizzontescuola.it/alunni-plusdotati-ad-alto-potenziale-intellettivo-possono-saltare-anni-di-scuola/</a:t>
            </a:r>
          </a:p>
        </p:txBody>
      </p:sp>
      <p:sp>
        <p:nvSpPr>
          <p:cNvPr id="4" name="Segnaposto numero diapositiva 3"/>
          <p:cNvSpPr>
            <a:spLocks noGrp="1"/>
          </p:cNvSpPr>
          <p:nvPr>
            <p:ph type="sldNum" sz="quarter" idx="5"/>
          </p:nvPr>
        </p:nvSpPr>
        <p:spPr/>
        <p:txBody>
          <a:bodyPr/>
          <a:lstStyle/>
          <a:p>
            <a:fld id="{A29DCED7-2AD8-4A25-9A78-6B0084EDFB93}" type="slidenum">
              <a:rPr lang="it-IT" smtClean="0"/>
              <a:t>25</a:t>
            </a:fld>
            <a:endParaRPr lang="it-IT"/>
          </a:p>
        </p:txBody>
      </p:sp>
    </p:spTree>
    <p:extLst>
      <p:ext uri="{BB962C8B-B14F-4D97-AF65-F5344CB8AC3E}">
        <p14:creationId xmlns:p14="http://schemas.microsoft.com/office/powerpoint/2010/main" val="195742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Minuti 42:43 </a:t>
            </a:r>
          </a:p>
          <a:p>
            <a:r>
              <a:rPr lang="it-IT"/>
              <a:t>– Moratti riforma con impianto pedagogico – dietro </a:t>
            </a:r>
            <a:r>
              <a:rPr lang="it-IT" err="1"/>
              <a:t>l’uni</a:t>
            </a:r>
            <a:r>
              <a:rPr lang="it-IT"/>
              <a:t> di BG, legge che parla di autonomia (indicazioni no programma MI) che ha iniziato a  parlare di personalizzazione</a:t>
            </a:r>
          </a:p>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26</a:t>
            </a:fld>
            <a:endParaRPr lang="it-IT"/>
          </a:p>
        </p:txBody>
      </p:sp>
    </p:spTree>
    <p:extLst>
      <p:ext uri="{BB962C8B-B14F-4D97-AF65-F5344CB8AC3E}">
        <p14:creationId xmlns:p14="http://schemas.microsoft.com/office/powerpoint/2010/main" val="123962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r>
              <a:rPr lang="it-IT"/>
              <a:t>Bambini e Adolescenti</a:t>
            </a:r>
          </a:p>
        </p:txBody>
      </p:sp>
      <p:sp>
        <p:nvSpPr>
          <p:cNvPr id="4" name="Segnaposto numero diapositiva 3"/>
          <p:cNvSpPr>
            <a:spLocks noGrp="1"/>
          </p:cNvSpPr>
          <p:nvPr>
            <p:ph type="sldNum" sz="quarter" idx="5"/>
          </p:nvPr>
        </p:nvSpPr>
        <p:spPr/>
        <p:txBody>
          <a:bodyPr/>
          <a:lstStyle/>
          <a:p>
            <a:fld id="{A29DCED7-2AD8-4A25-9A78-6B0084EDFB93}" type="slidenum">
              <a:rPr lang="it-IT" smtClean="0"/>
              <a:t>3</a:t>
            </a:fld>
            <a:endParaRPr lang="it-IT"/>
          </a:p>
        </p:txBody>
      </p:sp>
    </p:spTree>
    <p:extLst>
      <p:ext uri="{BB962C8B-B14F-4D97-AF65-F5344CB8AC3E}">
        <p14:creationId xmlns:p14="http://schemas.microsoft.com/office/powerpoint/2010/main" val="375746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LEGGE MORATTI – Personalizzazione ---- </a:t>
            </a:r>
          </a:p>
          <a:p>
            <a:r>
              <a:rPr lang="it-IT"/>
              <a:t>Idea di personalizzazione – frase fondamentale</a:t>
            </a:r>
          </a:p>
          <a:p>
            <a:r>
              <a:rPr lang="it-IT"/>
              <a:t>Bimbi non sono adulti, la scuola non deve dimenticare il processo di crescita e sviluppo e formazione dei propri studenti</a:t>
            </a:r>
          </a:p>
        </p:txBody>
      </p:sp>
      <p:sp>
        <p:nvSpPr>
          <p:cNvPr id="4" name="Segnaposto numero diapositiva 3"/>
          <p:cNvSpPr>
            <a:spLocks noGrp="1"/>
          </p:cNvSpPr>
          <p:nvPr>
            <p:ph type="sldNum" sz="quarter" idx="5"/>
          </p:nvPr>
        </p:nvSpPr>
        <p:spPr/>
        <p:txBody>
          <a:bodyPr/>
          <a:lstStyle/>
          <a:p>
            <a:fld id="{A29DCED7-2AD8-4A25-9A78-6B0084EDFB93}" type="slidenum">
              <a:rPr lang="it-IT" smtClean="0"/>
              <a:t>27</a:t>
            </a:fld>
            <a:endParaRPr lang="it-IT"/>
          </a:p>
        </p:txBody>
      </p:sp>
    </p:spTree>
    <p:extLst>
      <p:ext uri="{BB962C8B-B14F-4D97-AF65-F5344CB8AC3E}">
        <p14:creationId xmlns:p14="http://schemas.microsoft.com/office/powerpoint/2010/main" val="220816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29DCED7-2AD8-4A25-9A78-6B0084EDFB93}" type="slidenum">
              <a:rPr lang="it-IT" smtClean="0"/>
              <a:t>28</a:t>
            </a:fld>
            <a:endParaRPr lang="it-IT"/>
          </a:p>
        </p:txBody>
      </p:sp>
    </p:spTree>
    <p:extLst>
      <p:ext uri="{BB962C8B-B14F-4D97-AF65-F5344CB8AC3E}">
        <p14:creationId xmlns:p14="http://schemas.microsoft.com/office/powerpoint/2010/main" val="530503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indent="0">
              <a:buNone/>
            </a:pPr>
            <a:endParaRPr lang="it-IT"/>
          </a:p>
        </p:txBody>
      </p:sp>
      <p:sp>
        <p:nvSpPr>
          <p:cNvPr id="4" name="Segnaposto numero diapositiva 3"/>
          <p:cNvSpPr>
            <a:spLocks noGrp="1"/>
          </p:cNvSpPr>
          <p:nvPr>
            <p:ph type="sldNum" sz="quarter" idx="10"/>
          </p:nvPr>
        </p:nvSpPr>
        <p:spPr/>
        <p:txBody>
          <a:bodyPr/>
          <a:lstStyle/>
          <a:p>
            <a:fld id="{AC30F70C-EBD3-48A1-883C-E9043CA91A87}" type="slidenum">
              <a:rPr lang="it-IT" smtClean="0"/>
              <a:pPr/>
              <a:t>29</a:t>
            </a:fld>
            <a:endParaRPr lang="it-IT"/>
          </a:p>
        </p:txBody>
      </p:sp>
    </p:spTree>
    <p:extLst>
      <p:ext uri="{BB962C8B-B14F-4D97-AF65-F5344CB8AC3E}">
        <p14:creationId xmlns:p14="http://schemas.microsoft.com/office/powerpoint/2010/main" val="88528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57</a:t>
            </a:r>
          </a:p>
        </p:txBody>
      </p:sp>
      <p:sp>
        <p:nvSpPr>
          <p:cNvPr id="4" name="Segnaposto numero diapositiva 3"/>
          <p:cNvSpPr>
            <a:spLocks noGrp="1"/>
          </p:cNvSpPr>
          <p:nvPr>
            <p:ph type="sldNum" sz="quarter" idx="5"/>
          </p:nvPr>
        </p:nvSpPr>
        <p:spPr/>
        <p:txBody>
          <a:bodyPr/>
          <a:lstStyle/>
          <a:p>
            <a:fld id="{A29DCED7-2AD8-4A25-9A78-6B0084EDFB93}" type="slidenum">
              <a:rPr lang="it-IT" smtClean="0"/>
              <a:t>30</a:t>
            </a:fld>
            <a:endParaRPr lang="it-IT"/>
          </a:p>
        </p:txBody>
      </p:sp>
    </p:spTree>
    <p:extLst>
      <p:ext uri="{BB962C8B-B14F-4D97-AF65-F5344CB8AC3E}">
        <p14:creationId xmlns:p14="http://schemas.microsoft.com/office/powerpoint/2010/main" val="174009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51:50</a:t>
            </a:r>
          </a:p>
          <a:p>
            <a:r>
              <a:rPr lang="it-IT"/>
              <a:t>Bisogna distinguere tra Indi e Pers che non sono sinonimi.</a:t>
            </a:r>
          </a:p>
          <a:p>
            <a:r>
              <a:rPr lang="it-IT"/>
              <a:t>INDI – un alunno che supporto con recupero individuale seguendo il percorso di tutti i suoi compagni.</a:t>
            </a:r>
          </a:p>
          <a:p>
            <a:r>
              <a:rPr lang="it-IT"/>
              <a:t>PERSO – calibrare sulla persona (in tal senso ad esempio dispenso)</a:t>
            </a:r>
          </a:p>
          <a:p>
            <a:r>
              <a:rPr lang="it-IT"/>
              <a:t>PEI individualizzato nell’idea di integrazione, nel concetto di inclusione si tratta di fatto di personalizzazione PEP</a:t>
            </a:r>
          </a:p>
        </p:txBody>
      </p:sp>
      <p:sp>
        <p:nvSpPr>
          <p:cNvPr id="4" name="Segnaposto numero diapositiva 3"/>
          <p:cNvSpPr>
            <a:spLocks noGrp="1"/>
          </p:cNvSpPr>
          <p:nvPr>
            <p:ph type="sldNum" sz="quarter" idx="10"/>
          </p:nvPr>
        </p:nvSpPr>
        <p:spPr/>
        <p:txBody>
          <a:bodyPr/>
          <a:lstStyle/>
          <a:p>
            <a:fld id="{AC30F70C-EBD3-48A1-883C-E9043CA91A87}" type="slidenum">
              <a:rPr lang="it-IT" smtClean="0"/>
              <a:pPr/>
              <a:t>31</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a:p>
            <a:pPr marL="0" marR="0" lvl="0" indent="0" algn="l" defTabSz="914400" rtl="0" eaLnBrk="1" fontAlgn="auto" latinLnBrk="0" hangingPunct="1">
              <a:lnSpc>
                <a:spcPct val="100000"/>
              </a:lnSpc>
              <a:spcBef>
                <a:spcPts val="0"/>
              </a:spcBef>
              <a:spcAft>
                <a:spcPts val="0"/>
              </a:spcAft>
              <a:buClrTx/>
              <a:buSzTx/>
              <a:buFontTx/>
              <a:buNone/>
              <a:tabLst/>
              <a:defRPr/>
            </a:pPr>
            <a:endParaRPr lang="it-IT"/>
          </a:p>
          <a:p>
            <a:pPr marL="0" marR="0" lvl="0" indent="0" algn="l" defTabSz="914400" rtl="0" eaLnBrk="1" fontAlgn="auto" latinLnBrk="0" hangingPunct="1">
              <a:lnSpc>
                <a:spcPct val="100000"/>
              </a:lnSpc>
              <a:spcBef>
                <a:spcPts val="0"/>
              </a:spcBef>
              <a:spcAft>
                <a:spcPts val="0"/>
              </a:spcAft>
              <a:buClrTx/>
              <a:buSzTx/>
              <a:buFontTx/>
              <a:buNone/>
              <a:tabLst/>
              <a:defRPr/>
            </a:pPr>
            <a:endParaRPr lang="it-IT"/>
          </a:p>
          <a:p>
            <a:endParaRPr lang="it-IT"/>
          </a:p>
        </p:txBody>
      </p:sp>
      <p:sp>
        <p:nvSpPr>
          <p:cNvPr id="4" name="Segnaposto data 3"/>
          <p:cNvSpPr>
            <a:spLocks noGrp="1"/>
          </p:cNvSpPr>
          <p:nvPr>
            <p:ph type="dt" idx="1"/>
          </p:nvPr>
        </p:nvSpPr>
        <p:spPr/>
        <p:txBody>
          <a:bodyPr/>
          <a:lstStyle/>
          <a:p>
            <a:pPr rtl="0"/>
            <a:fld id="{9C7E80BC-130E-4F6E-B8A4-CD9AFBEB4802}"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32</a:t>
            </a:fld>
            <a:endParaRPr lang="en-US"/>
          </a:p>
        </p:txBody>
      </p:sp>
    </p:spTree>
    <p:extLst>
      <p:ext uri="{BB962C8B-B14F-4D97-AF65-F5344CB8AC3E}">
        <p14:creationId xmlns:p14="http://schemas.microsoft.com/office/powerpoint/2010/main" val="311786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5C58-0F2E-E1B2-1469-690B89B02C6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7AED4A-147F-03A9-F9BF-BD606C4BDFB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ED9782-B653-F582-7DE6-E38BB8B98378}"/>
              </a:ext>
            </a:extLst>
          </p:cNvPr>
          <p:cNvSpPr>
            <a:spLocks noGrp="1"/>
          </p:cNvSpPr>
          <p:nvPr>
            <p:ph type="body" idx="1"/>
          </p:nvPr>
        </p:nvSpPr>
        <p:spPr/>
        <p:txBody>
          <a:bodyPr/>
          <a:lstStyle/>
          <a:p>
            <a:br>
              <a:rPr lang="it-IT"/>
            </a:br>
            <a:endParaRPr lang="it-IT"/>
          </a:p>
        </p:txBody>
      </p:sp>
      <p:sp>
        <p:nvSpPr>
          <p:cNvPr id="4" name="Segnaposto numero diapositiva 3">
            <a:extLst>
              <a:ext uri="{FF2B5EF4-FFF2-40B4-BE49-F238E27FC236}">
                <a16:creationId xmlns:a16="http://schemas.microsoft.com/office/drawing/2014/main" id="{9A236AB3-841B-583C-B46C-9F60B0E312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9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D981-10F9-F948-866C-FA76A5D6DB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EF663AA-2CEF-606E-A31D-57117CDD0B0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B06075-983D-6692-3178-DA8A33A5267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8F70343-AAC2-0928-EA76-82B3C7E358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97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Sito Rete Inclusione Varese </a:t>
            </a:r>
          </a:p>
        </p:txBody>
      </p:sp>
      <p:sp>
        <p:nvSpPr>
          <p:cNvPr id="4" name="Segnaposto numero diapositiva 3"/>
          <p:cNvSpPr>
            <a:spLocks noGrp="1"/>
          </p:cNvSpPr>
          <p:nvPr>
            <p:ph type="sldNum" sz="quarter" idx="5"/>
          </p:nvPr>
        </p:nvSpPr>
        <p:spPr/>
        <p:txBody>
          <a:bodyPr/>
          <a:lstStyle/>
          <a:p>
            <a:fld id="{A29DCED7-2AD8-4A25-9A78-6B0084EDFB93}" type="slidenum">
              <a:rPr lang="it-IT" smtClean="0"/>
              <a:t>36</a:t>
            </a:fld>
            <a:endParaRPr lang="it-IT"/>
          </a:p>
        </p:txBody>
      </p:sp>
    </p:spTree>
    <p:extLst>
      <p:ext uri="{BB962C8B-B14F-4D97-AF65-F5344CB8AC3E}">
        <p14:creationId xmlns:p14="http://schemas.microsoft.com/office/powerpoint/2010/main" val="3954917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30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data 3"/>
          <p:cNvSpPr>
            <a:spLocks noGrp="1"/>
          </p:cNvSpPr>
          <p:nvPr>
            <p:ph type="dt" idx="1"/>
          </p:nvPr>
        </p:nvSpPr>
        <p:spPr/>
        <p:txBody>
          <a:bodyPr/>
          <a:lstStyle/>
          <a:p>
            <a:pPr rtl="0"/>
            <a:fld id="{0AD43D29-C637-44C7-9039-2975160DB06F}"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7</a:t>
            </a:fld>
            <a:endParaRPr lang="en-US"/>
          </a:p>
        </p:txBody>
      </p:sp>
    </p:spTree>
    <p:extLst>
      <p:ext uri="{BB962C8B-B14F-4D97-AF65-F5344CB8AC3E}">
        <p14:creationId xmlns:p14="http://schemas.microsoft.com/office/powerpoint/2010/main" val="273153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Discepolo di Piaget e </a:t>
            </a:r>
            <a:r>
              <a:rPr lang="it-IT" err="1"/>
              <a:t>Vigosky</a:t>
            </a:r>
            <a:endParaRPr lang="it-IT"/>
          </a:p>
          <a:p>
            <a:r>
              <a:rPr lang="it-IT"/>
              <a:t>Libro «Non lasciarmi così come sono» ragazzina Down</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124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29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a:lnSpc>
                <a:spcPct val="115000"/>
              </a:lnSpc>
              <a:spcAft>
                <a:spcPts val="1000"/>
              </a:spcAft>
              <a:buSzPts val="1400"/>
              <a:buFont typeface="+mj-lt"/>
              <a:buNone/>
            </a:pPr>
            <a:endParaRPr lang="it-IT"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fld id="{A29DCED7-2AD8-4A25-9A78-6B0084EDFB93}" type="slidenum">
              <a:rPr lang="it-IT" smtClean="0"/>
              <a:t>8</a:t>
            </a:fld>
            <a:endParaRPr lang="it-IT"/>
          </a:p>
        </p:txBody>
      </p:sp>
    </p:spTree>
    <p:extLst>
      <p:ext uri="{BB962C8B-B14F-4D97-AF65-F5344CB8AC3E}">
        <p14:creationId xmlns:p14="http://schemas.microsoft.com/office/powerpoint/2010/main" val="42492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D3E4-0744-F218-00D5-1A4A39EE7D1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04FF88-A98B-349D-F3A2-3E6936418A7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C1DFAA1-F4C1-5782-8449-2AE7B0FDD697}"/>
              </a:ext>
            </a:extLst>
          </p:cNvPr>
          <p:cNvSpPr>
            <a:spLocks noGrp="1"/>
          </p:cNvSpPr>
          <p:nvPr>
            <p:ph type="body" idx="1"/>
          </p:nvPr>
        </p:nvSpPr>
        <p:spPr/>
        <p:txBody>
          <a:bodyPr/>
          <a:lstStyle/>
          <a:p>
            <a:r>
              <a:rPr lang="it-IT"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PTOF e documenti vari devono essere aggiornati con la nuova terminologia</a:t>
            </a:r>
            <a:endParaRPr lang="it-IT" sz="1400" b="1"/>
          </a:p>
        </p:txBody>
      </p:sp>
      <p:sp>
        <p:nvSpPr>
          <p:cNvPr id="4" name="Segnaposto numero diapositiva 3">
            <a:extLst>
              <a:ext uri="{FF2B5EF4-FFF2-40B4-BE49-F238E27FC236}">
                <a16:creationId xmlns:a16="http://schemas.microsoft.com/office/drawing/2014/main" id="{CB508814-8547-7960-4D69-7AA1801C11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D50-7171-4ADE-A787-0944982A9D1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184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Persone invitate senza vincolo del DS come previsto nel 182.</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t> </a:t>
            </a:r>
            <a:r>
              <a:rPr lang="it-IT" err="1"/>
              <a:t>DLgs</a:t>
            </a:r>
            <a:r>
              <a:rPr lang="it-IT"/>
              <a:t> 66/2017: art. 7 c. 2</a:t>
            </a:r>
          </a:p>
          <a:p>
            <a:endParaRPr lang="it-IT"/>
          </a:p>
          <a:p>
            <a:endParaRPr lang="it-IT"/>
          </a:p>
        </p:txBody>
      </p:sp>
      <p:sp>
        <p:nvSpPr>
          <p:cNvPr id="4" name="Segnaposto data 3"/>
          <p:cNvSpPr>
            <a:spLocks noGrp="1"/>
          </p:cNvSpPr>
          <p:nvPr>
            <p:ph type="dt" idx="1"/>
          </p:nvPr>
        </p:nvSpPr>
        <p:spPr/>
        <p:txBody>
          <a:bodyPr/>
          <a:lstStyle/>
          <a:p>
            <a:pPr rtl="0"/>
            <a:fld id="{AA9E1CC6-4C81-4FCD-AF82-A72933242684}"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11</a:t>
            </a:fld>
            <a:endParaRPr lang="en-US"/>
          </a:p>
        </p:txBody>
      </p:sp>
    </p:spTree>
    <p:extLst>
      <p:ext uri="{BB962C8B-B14F-4D97-AF65-F5344CB8AC3E}">
        <p14:creationId xmlns:p14="http://schemas.microsoft.com/office/powerpoint/2010/main" val="206111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data 3"/>
          <p:cNvSpPr>
            <a:spLocks noGrp="1"/>
          </p:cNvSpPr>
          <p:nvPr>
            <p:ph type="dt" idx="1"/>
          </p:nvPr>
        </p:nvSpPr>
        <p:spPr/>
        <p:txBody>
          <a:bodyPr/>
          <a:lstStyle/>
          <a:p>
            <a:pPr rtl="0"/>
            <a:fld id="{AA9E1CC6-4C81-4FCD-AF82-A72933242684}"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12</a:t>
            </a:fld>
            <a:endParaRPr lang="en-US"/>
          </a:p>
        </p:txBody>
      </p:sp>
    </p:spTree>
    <p:extLst>
      <p:ext uri="{BB962C8B-B14F-4D97-AF65-F5344CB8AC3E}">
        <p14:creationId xmlns:p14="http://schemas.microsoft.com/office/powerpoint/2010/main" val="386217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Norme in materia di valutazione che affonda chiaramente anche per gli alunni con disabilità e con DSA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p>
          <a:p>
            <a:endParaRPr lang="it-IT"/>
          </a:p>
        </p:txBody>
      </p:sp>
      <p:sp>
        <p:nvSpPr>
          <p:cNvPr id="4" name="Segnaposto data 3"/>
          <p:cNvSpPr>
            <a:spLocks noGrp="1"/>
          </p:cNvSpPr>
          <p:nvPr>
            <p:ph type="dt" idx="1"/>
          </p:nvPr>
        </p:nvSpPr>
        <p:spPr/>
        <p:txBody>
          <a:bodyPr/>
          <a:lstStyle/>
          <a:p>
            <a:pPr rtl="0"/>
            <a:fld id="{9C7E80BC-130E-4F6E-B8A4-CD9AFBEB4802}" type="datetime1">
              <a:rPr lang="it-IT" smtClean="0"/>
              <a:t>28/01/2025</a:t>
            </a:fld>
            <a:endParaRPr lang="en-US"/>
          </a:p>
        </p:txBody>
      </p:sp>
      <p:sp>
        <p:nvSpPr>
          <p:cNvPr id="5" name="Segnaposto numero diapositiva 4"/>
          <p:cNvSpPr>
            <a:spLocks noGrp="1"/>
          </p:cNvSpPr>
          <p:nvPr>
            <p:ph type="sldNum" sz="quarter" idx="5"/>
          </p:nvPr>
        </p:nvSpPr>
        <p:spPr/>
        <p:txBody>
          <a:bodyPr/>
          <a:lstStyle/>
          <a:p>
            <a:pPr rtl="0"/>
            <a:fld id="{9C2B151B-D7D1-48E5-8230-5AADBC794F88}" type="slidenum">
              <a:rPr lang="en-US" smtClean="0"/>
              <a:t>14</a:t>
            </a:fld>
            <a:endParaRPr lang="en-US"/>
          </a:p>
        </p:txBody>
      </p:sp>
    </p:spTree>
    <p:extLst>
      <p:ext uri="{BB962C8B-B14F-4D97-AF65-F5344CB8AC3E}">
        <p14:creationId xmlns:p14="http://schemas.microsoft.com/office/powerpoint/2010/main" val="31178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La valutazione è dare valore, non è un giudizio. Valutare significa dare valore  </a:t>
            </a:r>
            <a:r>
              <a:rPr lang="it-IT" err="1"/>
              <a:t>affinchè</a:t>
            </a:r>
            <a:r>
              <a:rPr lang="it-IT"/>
              <a:t> serva all’alunno a farlo crescere non sola dal punto di vista degli apprendimenti ma anche educativo.</a:t>
            </a:r>
          </a:p>
          <a:p>
            <a:r>
              <a:rPr lang="it-IT"/>
              <a:t>attivamente lo studente nel processo valutativo delle sue competenze, risultano particolarmente efficaci: le rubriche di valutazione, le schede di riflessione e di autovalutazione personale, le auto-narrazioni, il diario di bordo e il portfolio</a:t>
            </a:r>
          </a:p>
          <a:p>
            <a:r>
              <a:rPr lang="it-IT"/>
              <a:t>La valutazione è un diritto dovere del docente ed un diritto dell’alunno</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DCED7-2AD8-4A25-9A78-6B0084EDFB93}"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15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101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691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404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39385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6470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2756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6108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37968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20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4506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4329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543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4814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7" name="Date Placeholder 2"/>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779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76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B61BEF0D-F0BB-DE4B-95CE-6DB70DBA9567}" type="datetimeFigureOut">
              <a:rPr lang="en-US" smtClean="0"/>
              <a:pPr/>
              <a:t>1/28/2025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5513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5371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1/28/2025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516745239"/>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rivistedigitali.erickson.it/integrazione-scolastica-sociale/archivio/vol-19-n-4/il-rischio-di-antipedagogicita-dellicf/" TargetMode="Externa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jpe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QuickStyle" Target="../diagrams/quickStyle1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Layout" Target="../diagrams/layout14.xml"/><Relationship Id="rId5" Type="http://schemas.openxmlformats.org/officeDocument/2006/relationships/diagramQuickStyle" Target="../diagrams/quickStyle13.xml"/><Relationship Id="rId10" Type="http://schemas.openxmlformats.org/officeDocument/2006/relationships/diagramData" Target="../diagrams/data14.xml"/><Relationship Id="rId4" Type="http://schemas.openxmlformats.org/officeDocument/2006/relationships/diagramLayout" Target="../diagrams/layout13.xml"/><Relationship Id="rId9" Type="http://schemas.openxmlformats.org/officeDocument/2006/relationships/image" Target="../media/image26.png"/><Relationship Id="rId14" Type="http://schemas.microsoft.com/office/2007/relationships/diagramDrawing" Target="../diagrams/drawing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image" Target="../media/image33.jpeg"/><Relationship Id="rId5" Type="http://schemas.openxmlformats.org/officeDocument/2006/relationships/diagramQuickStyle" Target="../diagrams/quickStyle17.xml"/><Relationship Id="rId10" Type="http://schemas.openxmlformats.org/officeDocument/2006/relationships/image" Target="../media/image32.jpeg"/><Relationship Id="rId4" Type="http://schemas.openxmlformats.org/officeDocument/2006/relationships/diagramLayout" Target="../diagrams/layout17.xml"/><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8.png"/><Relationship Id="rId7" Type="http://schemas.openxmlformats.org/officeDocument/2006/relationships/diagramColors" Target="../diagrams/colors19.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sites.google.com/view/inclusione-at-varese/home-page" TargetMode="External"/><Relationship Id="rId4" Type="http://schemas.openxmlformats.org/officeDocument/2006/relationships/image" Target="../media/image2.png"/><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41.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46.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zWHUKd-GOR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zQMHQ6AZnM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92000"/>
                <a:satMod val="169000"/>
                <a:lumMod val="164000"/>
              </a:schemeClr>
            </a:gs>
            <a:gs pos="3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0BF4C-2596-46FE-995F-6F0221B771C8}"/>
              </a:ext>
            </a:extLst>
          </p:cNvPr>
          <p:cNvSpPr>
            <a:spLocks noGrp="1"/>
          </p:cNvSpPr>
          <p:nvPr>
            <p:ph type="ctrTitle"/>
          </p:nvPr>
        </p:nvSpPr>
        <p:spPr>
          <a:xfrm>
            <a:off x="6096001" y="1593611"/>
            <a:ext cx="5536948" cy="1875927"/>
          </a:xfrm>
        </p:spPr>
        <p:txBody>
          <a:bodyPr>
            <a:noAutofit/>
          </a:bodyPr>
          <a:lstStyle/>
          <a:p>
            <a:pPr algn="ctr">
              <a:spcBef>
                <a:spcPts val="600"/>
              </a:spcBef>
              <a:spcAft>
                <a:spcPts val="600"/>
              </a:spcAft>
            </a:pPr>
            <a:r>
              <a:rPr lang="it-IT" sz="4000"/>
              <a:t>Una scuola inclusiva</a:t>
            </a:r>
            <a:br>
              <a:rPr lang="it-IT" sz="4000"/>
            </a:br>
            <a:br>
              <a:rPr lang="it-IT" sz="2400"/>
            </a:br>
            <a:endParaRPr lang="it-IT" sz="1100"/>
          </a:p>
        </p:txBody>
      </p:sp>
      <p:sp>
        <p:nvSpPr>
          <p:cNvPr id="19" name="Sottotitolo 2">
            <a:extLst>
              <a:ext uri="{FF2B5EF4-FFF2-40B4-BE49-F238E27FC236}">
                <a16:creationId xmlns:a16="http://schemas.microsoft.com/office/drawing/2014/main" id="{01316290-5584-4DD5-ABDB-CED0FFFB55FA}"/>
              </a:ext>
            </a:extLst>
          </p:cNvPr>
          <p:cNvSpPr txBox="1">
            <a:spLocks/>
          </p:cNvSpPr>
          <p:nvPr/>
        </p:nvSpPr>
        <p:spPr>
          <a:xfrm>
            <a:off x="7693682" y="4639085"/>
            <a:ext cx="2827315" cy="156474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lnSpc>
                <a:spcPct val="90000"/>
              </a:lnSpc>
            </a:pPr>
            <a:endParaRPr lang="it-IT" sz="1600" b="1">
              <a:solidFill>
                <a:schemeClr val="tx1"/>
              </a:solidFill>
            </a:endParaRPr>
          </a:p>
        </p:txBody>
      </p:sp>
      <p:sp>
        <p:nvSpPr>
          <p:cNvPr id="4" name="CasellaDiTesto 3">
            <a:extLst>
              <a:ext uri="{FF2B5EF4-FFF2-40B4-BE49-F238E27FC236}">
                <a16:creationId xmlns:a16="http://schemas.microsoft.com/office/drawing/2014/main" id="{9767C01D-6289-48F5-B630-DF0C3CEA2106}"/>
              </a:ext>
            </a:extLst>
          </p:cNvPr>
          <p:cNvSpPr txBox="1"/>
          <p:nvPr/>
        </p:nvSpPr>
        <p:spPr>
          <a:xfrm>
            <a:off x="1318824" y="2311830"/>
            <a:ext cx="5468015" cy="2188228"/>
          </a:xfrm>
          <a:prstGeom prst="rect">
            <a:avLst/>
          </a:prstGeom>
          <a:noFill/>
        </p:spPr>
        <p:txBody>
          <a:bodyPr wrap="square" rtlCol="0">
            <a:spAutoFit/>
          </a:bodyPr>
          <a:lstStyle/>
          <a:p>
            <a:endParaRPr lang="it-IT" sz="2000"/>
          </a:p>
          <a:p>
            <a:pPr marL="285750" indent="-285750">
              <a:lnSpc>
                <a:spcPct val="150000"/>
              </a:lnSpc>
              <a:buFont typeface="Wingdings" panose="05000000000000000000" pitchFamily="2" charset="2"/>
              <a:buChar char="ü"/>
            </a:pPr>
            <a:r>
              <a:rPr lang="it-IT" sz="2000"/>
              <a:t>Alunni con disabilità</a:t>
            </a:r>
          </a:p>
          <a:p>
            <a:pPr marL="285750" indent="-285750">
              <a:lnSpc>
                <a:spcPct val="150000"/>
              </a:lnSpc>
              <a:buFont typeface="Wingdings" panose="05000000000000000000" pitchFamily="2" charset="2"/>
              <a:buChar char="ü"/>
            </a:pPr>
            <a:r>
              <a:rPr lang="it-IT" sz="2000"/>
              <a:t>Alunni con DSA e altri BES</a:t>
            </a:r>
          </a:p>
          <a:p>
            <a:pPr marL="285750" indent="-285750">
              <a:lnSpc>
                <a:spcPct val="150000"/>
              </a:lnSpc>
              <a:buFont typeface="Wingdings" panose="05000000000000000000" pitchFamily="2" charset="2"/>
              <a:buChar char="ü"/>
            </a:pPr>
            <a:r>
              <a:rPr lang="it-IT" sz="2000"/>
              <a:t>Perché includere ?</a:t>
            </a:r>
          </a:p>
          <a:p>
            <a:pPr marL="285750" indent="-285750">
              <a:lnSpc>
                <a:spcPct val="150000"/>
              </a:lnSpc>
              <a:buFont typeface="Wingdings" panose="05000000000000000000" pitchFamily="2" charset="2"/>
              <a:buChar char="ü"/>
            </a:pPr>
            <a:endParaRPr lang="it-IT" sz="2000"/>
          </a:p>
        </p:txBody>
      </p:sp>
      <p:sp>
        <p:nvSpPr>
          <p:cNvPr id="5" name="Rettangolo con angoli arrotondati 4">
            <a:extLst>
              <a:ext uri="{FF2B5EF4-FFF2-40B4-BE49-F238E27FC236}">
                <a16:creationId xmlns:a16="http://schemas.microsoft.com/office/drawing/2014/main" id="{18ACC2EA-CA6D-4ADF-9C29-06E6AF134D0C}"/>
              </a:ext>
            </a:extLst>
          </p:cNvPr>
          <p:cNvSpPr/>
          <p:nvPr/>
        </p:nvSpPr>
        <p:spPr>
          <a:xfrm>
            <a:off x="6096000" y="4145280"/>
            <a:ext cx="5135222" cy="205854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DB7745A4-08B1-81AF-1CA4-5649766FE600}"/>
              </a:ext>
            </a:extLst>
          </p:cNvPr>
          <p:cNvSpPr txBox="1"/>
          <p:nvPr/>
        </p:nvSpPr>
        <p:spPr>
          <a:xfrm>
            <a:off x="6365259" y="4555778"/>
            <a:ext cx="4606505" cy="1438664"/>
          </a:xfrm>
          <a:prstGeom prst="rect">
            <a:avLst/>
          </a:prstGeom>
          <a:noFill/>
        </p:spPr>
        <p:txBody>
          <a:bodyPr wrap="square">
            <a:spAutoFit/>
          </a:bodyPr>
          <a:lstStyle/>
          <a:p>
            <a:pPr algn="ctr">
              <a:lnSpc>
                <a:spcPct val="150000"/>
              </a:lnSpc>
              <a:defRPr/>
            </a:pPr>
            <a:r>
              <a:rPr lang="it-IT"/>
              <a:t>Docenti neoassunti</a:t>
            </a:r>
            <a:br>
              <a:rPr lang="it-IT" sz="2400"/>
            </a:br>
            <a:r>
              <a:rPr lang="it-IT" sz="1400"/>
              <a:t>28-29 gennaio 2025 </a:t>
            </a:r>
          </a:p>
          <a:p>
            <a:pPr algn="ctr">
              <a:lnSpc>
                <a:spcPct val="150000"/>
              </a:lnSpc>
              <a:defRPr/>
            </a:pPr>
            <a:endParaRPr lang="it-IT" sz="1400"/>
          </a:p>
          <a:p>
            <a:pPr algn="ctr">
              <a:lnSpc>
                <a:spcPct val="150000"/>
              </a:lnSpc>
              <a:defRPr/>
            </a:pPr>
            <a:r>
              <a:rPr lang="it-IT" altLang="zh-CN" sz="1400" i="1">
                <a:cs typeface="+mn-ea"/>
                <a:sym typeface="+mn-lt"/>
              </a:rPr>
              <a:t>Luigi Macchi  - </a:t>
            </a:r>
            <a:r>
              <a:rPr kumimoji="0" lang="it-IT" altLang="zh-CN" sz="1400" b="0" i="1" u="none" strike="noStrike" kern="1200" cap="none" spc="0" normalizeH="0" baseline="0" noProof="0">
                <a:ln>
                  <a:noFill/>
                </a:ln>
                <a:effectLst/>
                <a:uLnTx/>
                <a:uFillTx/>
                <a:latin typeface="微软雅黑" panose="020F0502020204030204"/>
                <a:ea typeface="微软雅黑"/>
                <a:cs typeface="+mn-ea"/>
                <a:sym typeface="+mn-lt"/>
              </a:rPr>
              <a:t>Simonetta Bralia  - Agata Scrofani </a:t>
            </a:r>
          </a:p>
        </p:txBody>
      </p:sp>
    </p:spTree>
    <p:extLst>
      <p:ext uri="{BB962C8B-B14F-4D97-AF65-F5344CB8AC3E}">
        <p14:creationId xmlns:p14="http://schemas.microsoft.com/office/powerpoint/2010/main" val="261681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350F1-E2A3-010E-464E-0FEC912F86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34086AD-FBBF-6F75-819C-96A3B3743237}"/>
              </a:ext>
            </a:extLst>
          </p:cNvPr>
          <p:cNvSpPr>
            <a:spLocks noGrp="1"/>
          </p:cNvSpPr>
          <p:nvPr>
            <p:ph type="title"/>
          </p:nvPr>
        </p:nvSpPr>
        <p:spPr>
          <a:xfrm>
            <a:off x="659230" y="1013722"/>
            <a:ext cx="10869750" cy="1237298"/>
          </a:xfrm>
        </p:spPr>
        <p:txBody>
          <a:bodyPr vert="horz" lIns="91440" tIns="45720" rIns="91440" bIns="45720" rtlCol="0" anchor="b">
            <a:normAutofit fontScale="90000"/>
          </a:bodyPr>
          <a:lstStyle/>
          <a:p>
            <a:pPr algn="ctr"/>
            <a:r>
              <a:rPr lang="it-IT" sz="2600" b="1" noProof="0"/>
              <a:t>Nota 5 novembre 2024</a:t>
            </a:r>
            <a:br>
              <a:rPr lang="it-IT" sz="2600" noProof="0"/>
            </a:br>
            <a:r>
              <a:rPr lang="it-IT" sz="2600" noProof="0"/>
              <a:t>“Adattamento terminologia in materia di disabilità a seguito dell’entrata in vigore del decreto legislativo </a:t>
            </a:r>
            <a:r>
              <a:rPr lang="it-IT" sz="2600" b="1" noProof="0"/>
              <a:t>n. 62 del 2024</a:t>
            </a:r>
            <a:r>
              <a:rPr lang="it-IT" sz="2600" noProof="0"/>
              <a:t>”</a:t>
            </a:r>
          </a:p>
        </p:txBody>
      </p:sp>
      <p:pic>
        <p:nvPicPr>
          <p:cNvPr id="7" name="Immagine 6" descr="Immagine che contiene testo, schermata, Carattere&#10;&#10;Descrizione generata automaticamente">
            <a:extLst>
              <a:ext uri="{FF2B5EF4-FFF2-40B4-BE49-F238E27FC236}">
                <a16:creationId xmlns:a16="http://schemas.microsoft.com/office/drawing/2014/main" id="{1AD93748-7204-CEFD-D8C7-A67AFA0D0E86}"/>
              </a:ext>
            </a:extLst>
          </p:cNvPr>
          <p:cNvPicPr>
            <a:picLocks noChangeAspect="1"/>
          </p:cNvPicPr>
          <p:nvPr/>
        </p:nvPicPr>
        <p:blipFill>
          <a:blip r:embed="rId3"/>
          <a:stretch>
            <a:fillRect/>
          </a:stretch>
        </p:blipFill>
        <p:spPr>
          <a:xfrm>
            <a:off x="2592111" y="2618555"/>
            <a:ext cx="7069963" cy="2812781"/>
          </a:xfrm>
          <a:prstGeom prst="rect">
            <a:avLst/>
          </a:prstGeom>
        </p:spPr>
      </p:pic>
    </p:spTree>
    <p:extLst>
      <p:ext uri="{BB962C8B-B14F-4D97-AF65-F5344CB8AC3E}">
        <p14:creationId xmlns:p14="http://schemas.microsoft.com/office/powerpoint/2010/main" val="127361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eam building Archivi di illustrazioni e clipart. 27.636 Team building  illustrazioni e disegni EPS vettoriali disponibili da ricercare tra  migliaia di designer grafici di clipart royalty free.">
            <a:extLst>
              <a:ext uri="{FF2B5EF4-FFF2-40B4-BE49-F238E27FC236}">
                <a16:creationId xmlns:a16="http://schemas.microsoft.com/office/drawing/2014/main" id="{A0A92ACB-9F0D-4691-A868-0CBBCF5ABDB1}"/>
              </a:ext>
            </a:extLst>
          </p:cNvPr>
          <p:cNvPicPr>
            <a:picLocks noChangeAspect="1" noChangeArrowheads="1"/>
          </p:cNvPicPr>
          <p:nvPr/>
        </p:nvPicPr>
        <p:blipFill>
          <a:blip r:embed="rId3" cstate="print">
            <a:clrChange>
              <a:clrFrom>
                <a:srgbClr val="FFFFFF"/>
              </a:clrFrom>
              <a:clrTo>
                <a:srgbClr val="FFFFFF">
                  <a:alpha val="0"/>
                </a:srgbClr>
              </a:clrTo>
            </a:clrChange>
          </a:blip>
          <a:srcRect b="11353"/>
          <a:stretch>
            <a:fillRect/>
          </a:stretch>
        </p:blipFill>
        <p:spPr bwMode="auto">
          <a:xfrm>
            <a:off x="8555919" y="3253352"/>
            <a:ext cx="2761759" cy="1759096"/>
          </a:xfrm>
          <a:prstGeom prst="rect">
            <a:avLst/>
          </a:prstGeom>
          <a:noFill/>
        </p:spPr>
      </p:pic>
      <p:graphicFrame>
        <p:nvGraphicFramePr>
          <p:cNvPr id="7" name="Diagramma 6">
            <a:extLst>
              <a:ext uri="{FF2B5EF4-FFF2-40B4-BE49-F238E27FC236}">
                <a16:creationId xmlns:a16="http://schemas.microsoft.com/office/drawing/2014/main" id="{864D5453-B549-4F42-B65F-0A6D79696F23}"/>
              </a:ext>
            </a:extLst>
          </p:cNvPr>
          <p:cNvGraphicFramePr/>
          <p:nvPr>
            <p:extLst>
              <p:ext uri="{D42A27DB-BD31-4B8C-83A1-F6EECF244321}">
                <p14:modId xmlns:p14="http://schemas.microsoft.com/office/powerpoint/2010/main" val="82837664"/>
              </p:ext>
            </p:extLst>
          </p:nvPr>
        </p:nvGraphicFramePr>
        <p:xfrm>
          <a:off x="365988" y="836536"/>
          <a:ext cx="8002997" cy="5643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ttangolo arrotondato 9">
            <a:extLst>
              <a:ext uri="{FF2B5EF4-FFF2-40B4-BE49-F238E27FC236}">
                <a16:creationId xmlns:a16="http://schemas.microsoft.com/office/drawing/2014/main" id="{2FE7BC90-2E56-4440-B284-6D366E8647E6}"/>
              </a:ext>
            </a:extLst>
          </p:cNvPr>
          <p:cNvSpPr/>
          <p:nvPr/>
        </p:nvSpPr>
        <p:spPr>
          <a:xfrm>
            <a:off x="5928587" y="5643204"/>
            <a:ext cx="5897425" cy="756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t>(Il rischio) di antipedagogicità dell’ ICF  </a:t>
            </a:r>
            <a:br>
              <a:rPr lang="it-IT" sz="1200"/>
            </a:br>
            <a:r>
              <a:rPr lang="it-IT" sz="1200"/>
              <a:t>(Raffaele Ciambrone) </a:t>
            </a:r>
          </a:p>
          <a:p>
            <a:pPr algn="ctr"/>
            <a:r>
              <a:rPr lang="it-IT" sz="1000">
                <a:solidFill>
                  <a:schemeClr val="tx1">
                    <a:lumMod val="65000"/>
                    <a:lumOff val="35000"/>
                  </a:schemeClr>
                </a:solidFill>
                <a:hlinkClick r:id="rId9">
                  <a:extLst>
                    <a:ext uri="{A12FA001-AC4F-418D-AE19-62706E023703}">
                      <ahyp:hlinkClr xmlns:ahyp="http://schemas.microsoft.com/office/drawing/2018/hyperlinkcolor" val="tx"/>
                    </a:ext>
                  </a:extLst>
                </a:hlinkClick>
              </a:rPr>
              <a:t>https://rivistedigitali.erickson.it/integrazione-scolastica-sociale/archivio/vol-19-n-4/il-rischio-di-antipedagogicita-dellicf/</a:t>
            </a:r>
            <a:endParaRPr lang="it-IT" sz="1000">
              <a:solidFill>
                <a:schemeClr val="tx1">
                  <a:lumMod val="65000"/>
                  <a:lumOff val="35000"/>
                </a:schemeClr>
              </a:solidFill>
            </a:endParaRPr>
          </a:p>
        </p:txBody>
      </p:sp>
      <p:sp>
        <p:nvSpPr>
          <p:cNvPr id="12" name="Rettangolo 11">
            <a:extLst>
              <a:ext uri="{FF2B5EF4-FFF2-40B4-BE49-F238E27FC236}">
                <a16:creationId xmlns:a16="http://schemas.microsoft.com/office/drawing/2014/main" id="{DAC885FA-0B22-43C4-87A3-189A6C49F7D2}"/>
              </a:ext>
            </a:extLst>
          </p:cNvPr>
          <p:cNvSpPr/>
          <p:nvPr/>
        </p:nvSpPr>
        <p:spPr>
          <a:xfrm>
            <a:off x="-228925" y="1212762"/>
            <a:ext cx="3831068" cy="461665"/>
          </a:xfrm>
          <a:prstGeom prst="rect">
            <a:avLst/>
          </a:prstGeom>
        </p:spPr>
        <p:txBody>
          <a:bodyPr wrap="square">
            <a:spAutoFit/>
          </a:bodyPr>
          <a:lstStyle/>
          <a:p>
            <a:pPr algn="ctr"/>
            <a:r>
              <a:rPr lang="it-IT" sz="2400" b="1" i="1">
                <a:solidFill>
                  <a:schemeClr val="tx1">
                    <a:lumMod val="50000"/>
                    <a:lumOff val="50000"/>
                  </a:schemeClr>
                </a:solidFill>
                <a:latin typeface="Arial Nova" pitchFamily="34" charset="0"/>
              </a:rPr>
              <a:t>Sezioni del  PEI </a:t>
            </a:r>
          </a:p>
        </p:txBody>
      </p:sp>
      <p:sp>
        <p:nvSpPr>
          <p:cNvPr id="8" name="Titolo 1">
            <a:extLst>
              <a:ext uri="{FF2B5EF4-FFF2-40B4-BE49-F238E27FC236}">
                <a16:creationId xmlns:a16="http://schemas.microsoft.com/office/drawing/2014/main" id="{E71F9BFE-2AA4-4871-AB07-722E222FB52F}"/>
              </a:ext>
            </a:extLst>
          </p:cNvPr>
          <p:cNvSpPr txBox="1">
            <a:spLocks/>
          </p:cNvSpPr>
          <p:nvPr/>
        </p:nvSpPr>
        <p:spPr>
          <a:xfrm>
            <a:off x="6891348" y="651051"/>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400"/>
              <a:t>Linee Guida</a:t>
            </a:r>
          </a:p>
          <a:p>
            <a:r>
              <a:rPr lang="it-IT" sz="4400"/>
              <a:t>D.I. 182 - 153</a:t>
            </a:r>
            <a:endParaRPr lang="it-IT" sz="2400"/>
          </a:p>
        </p:txBody>
      </p:sp>
    </p:spTree>
    <p:extLst>
      <p:ext uri="{BB962C8B-B14F-4D97-AF65-F5344CB8AC3E}">
        <p14:creationId xmlns:p14="http://schemas.microsoft.com/office/powerpoint/2010/main" val="119143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2D4F29C1-A49B-4973-9E23-2AE3EFD86306}"/>
              </a:ext>
            </a:extLst>
          </p:cNvPr>
          <p:cNvSpPr txBox="1">
            <a:spLocks/>
          </p:cNvSpPr>
          <p:nvPr/>
        </p:nvSpPr>
        <p:spPr>
          <a:xfrm>
            <a:off x="6096000" y="757467"/>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400"/>
              <a:t>Linee Guida</a:t>
            </a:r>
          </a:p>
          <a:p>
            <a:r>
              <a:rPr lang="it-IT" sz="4400"/>
              <a:t>D.I. 182 - 153</a:t>
            </a:r>
            <a:endParaRPr lang="it-IT" sz="2400"/>
          </a:p>
        </p:txBody>
      </p:sp>
      <p:graphicFrame>
        <p:nvGraphicFramePr>
          <p:cNvPr id="5" name="Diagramma 4">
            <a:extLst>
              <a:ext uri="{FF2B5EF4-FFF2-40B4-BE49-F238E27FC236}">
                <a16:creationId xmlns:a16="http://schemas.microsoft.com/office/drawing/2014/main" id="{CCE1506D-6C10-45C0-B9F4-027C4D193F90}"/>
              </a:ext>
            </a:extLst>
          </p:cNvPr>
          <p:cNvGraphicFramePr/>
          <p:nvPr>
            <p:extLst>
              <p:ext uri="{D42A27DB-BD31-4B8C-83A1-F6EECF244321}">
                <p14:modId xmlns:p14="http://schemas.microsoft.com/office/powerpoint/2010/main" val="1479343803"/>
              </p:ext>
            </p:extLst>
          </p:nvPr>
        </p:nvGraphicFramePr>
        <p:xfrm>
          <a:off x="0" y="1039810"/>
          <a:ext cx="6715172" cy="4778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a:extLst>
              <a:ext uri="{FF2B5EF4-FFF2-40B4-BE49-F238E27FC236}">
                <a16:creationId xmlns:a16="http://schemas.microsoft.com/office/drawing/2014/main" id="{C7971021-8154-4126-B463-ACB5258F1443}"/>
              </a:ext>
            </a:extLst>
          </p:cNvPr>
          <p:cNvGraphicFramePr/>
          <p:nvPr>
            <p:extLst>
              <p:ext uri="{D42A27DB-BD31-4B8C-83A1-F6EECF244321}">
                <p14:modId xmlns:p14="http://schemas.microsoft.com/office/powerpoint/2010/main" val="728938939"/>
              </p:ext>
            </p:extLst>
          </p:nvPr>
        </p:nvGraphicFramePr>
        <p:xfrm>
          <a:off x="5791485" y="2380615"/>
          <a:ext cx="5394042" cy="4078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734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66492" y="794639"/>
            <a:ext cx="7971609" cy="1446550"/>
          </a:xfrm>
          <a:prstGeom prst="rect">
            <a:avLst/>
          </a:prstGeom>
        </p:spPr>
        <p:txBody>
          <a:bodyPr wrap="square">
            <a:spAutoFit/>
          </a:bodyPr>
          <a:lstStyle/>
          <a:p>
            <a:pPr lvl="0" fontAlgn="base">
              <a:spcBef>
                <a:spcPct val="0"/>
              </a:spcBef>
              <a:spcAft>
                <a:spcPct val="0"/>
              </a:spcAft>
            </a:pPr>
            <a:r>
              <a:rPr lang="it-IT" sz="4400">
                <a:solidFill>
                  <a:schemeClr val="tx2"/>
                </a:solidFill>
                <a:latin typeface="+mj-lt"/>
                <a:ea typeface="+mj-ea"/>
                <a:cs typeface="+mj-cs"/>
              </a:rPr>
              <a:t>L’inclusione … </a:t>
            </a:r>
          </a:p>
          <a:p>
            <a:pPr lvl="0" fontAlgn="base">
              <a:spcBef>
                <a:spcPct val="0"/>
              </a:spcBef>
              <a:spcAft>
                <a:spcPct val="0"/>
              </a:spcAft>
            </a:pPr>
            <a:r>
              <a:rPr lang="it-IT" sz="4400">
                <a:solidFill>
                  <a:schemeClr val="tx2"/>
                </a:solidFill>
                <a:latin typeface="+mj-lt"/>
                <a:ea typeface="+mj-ea"/>
                <a:cs typeface="+mj-cs"/>
              </a:rPr>
              <a:t>progetto di vita</a:t>
            </a:r>
          </a:p>
        </p:txBody>
      </p:sp>
      <p:pic>
        <p:nvPicPr>
          <p:cNvPr id="5" name="Picture 2" descr="Progetto di vita | Solco"/>
          <p:cNvPicPr>
            <a:picLocks noChangeAspect="1" noChangeArrowheads="1"/>
          </p:cNvPicPr>
          <p:nvPr/>
        </p:nvPicPr>
        <p:blipFill>
          <a:blip r:embed="rId2"/>
          <a:srcRect l="13167" r="65117"/>
          <a:stretch>
            <a:fillRect/>
          </a:stretch>
        </p:blipFill>
        <p:spPr bwMode="auto">
          <a:xfrm>
            <a:off x="190376" y="-227450"/>
            <a:ext cx="2214578" cy="6858000"/>
          </a:xfrm>
          <a:prstGeom prst="rect">
            <a:avLst/>
          </a:prstGeom>
          <a:ln>
            <a:noFill/>
          </a:ln>
          <a:effectLst>
            <a:softEdge rad="112500"/>
          </a:effectLst>
        </p:spPr>
      </p:pic>
      <p:sp>
        <p:nvSpPr>
          <p:cNvPr id="6" name="Rectangle 3"/>
          <p:cNvSpPr>
            <a:spLocks noChangeArrowheads="1"/>
          </p:cNvSpPr>
          <p:nvPr/>
        </p:nvSpPr>
        <p:spPr bwMode="auto">
          <a:xfrm>
            <a:off x="2319947" y="2834400"/>
            <a:ext cx="9155495" cy="3630525"/>
          </a:xfrm>
          <a:prstGeom prst="rect">
            <a:avLst/>
          </a:prstGeom>
          <a:solidFill>
            <a:schemeClr val="accent1">
              <a:lumMod val="50000"/>
              <a:alpha val="43000"/>
            </a:schemeClr>
          </a:solidFill>
          <a:ln>
            <a:headEnd/>
            <a:tailEn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algn="just" defTabSz="914400" fontAlgn="base">
              <a:spcBef>
                <a:spcPct val="0"/>
              </a:spcBef>
              <a:spcAft>
                <a:spcPct val="0"/>
              </a:spcAft>
            </a:pPr>
            <a:r>
              <a:rPr lang="it-IT" sz="1400" i="1">
                <a:solidFill>
                  <a:schemeClr val="tx1"/>
                </a:solidFill>
                <a:latin typeface="Arial Nova" pitchFamily="34" charset="0"/>
                <a:ea typeface="Times New Roman" pitchFamily="18" charset="0"/>
                <a:cs typeface="Times New Roman" pitchFamily="18" charset="0"/>
              </a:rPr>
              <a:t>Un </a:t>
            </a:r>
            <a:r>
              <a:rPr lang="it-IT" sz="1400" i="1">
                <a:solidFill>
                  <a:schemeClr val="accent3">
                    <a:lumMod val="75000"/>
                  </a:schemeClr>
                </a:solidFill>
                <a:latin typeface="Arial Nova" pitchFamily="34" charset="0"/>
                <a:ea typeface="Times New Roman" pitchFamily="18" charset="0"/>
                <a:cs typeface="Times New Roman" pitchFamily="18" charset="0"/>
              </a:rPr>
              <a:t>pensare la vita autonoma</a:t>
            </a:r>
            <a:r>
              <a:rPr lang="it-IT" sz="1400" i="1">
                <a:solidFill>
                  <a:schemeClr val="tx1"/>
                </a:solidFill>
                <a:latin typeface="Arial Nova" pitchFamily="34" charset="0"/>
                <a:ea typeface="Times New Roman" pitchFamily="18" charset="0"/>
                <a:cs typeface="Times New Roman" pitchFamily="18" charset="0"/>
              </a:rPr>
              <a:t>, non è un pensiero che si può compiere in un momento storico della crescita evolutiva, o esiste all'origine o quando comparirà,  comparirà solo con l'accento dell’urgenza, e non potrà avere le stesse caratteristiche e quindi non potrà avere inevitabilmente gli stessi risultati.</a:t>
            </a:r>
            <a:endParaRPr lang="it-IT" sz="700" i="1">
              <a:solidFill>
                <a:schemeClr val="tx1"/>
              </a:solidFill>
              <a:latin typeface="Arial Nova" pitchFamily="34" charset="0"/>
              <a:cs typeface="Arial" pitchFamily="34" charset="0"/>
            </a:endParaRPr>
          </a:p>
          <a:p>
            <a:pPr algn="just" defTabSz="914400" eaLnBrk="0" fontAlgn="base" hangingPunct="0">
              <a:spcBef>
                <a:spcPct val="0"/>
              </a:spcBef>
              <a:spcAft>
                <a:spcPct val="0"/>
              </a:spcAft>
            </a:pPr>
            <a:r>
              <a:rPr lang="it-IT" sz="1400" i="1">
                <a:solidFill>
                  <a:schemeClr val="tx1"/>
                </a:solidFill>
                <a:latin typeface="Arial Nova" pitchFamily="34" charset="0"/>
                <a:ea typeface="Times New Roman" pitchFamily="18" charset="0"/>
                <a:cs typeface="Times New Roman" pitchFamily="18" charset="0"/>
              </a:rPr>
              <a:t>Questo è talmente centrale nel pensiero della crescita che se noi pensiamo a uno degli argomenti forti, su cui in questo momento si sta tanto lavorando e anche tanto confliggendo, è quello del progetto di vita.  …  </a:t>
            </a:r>
            <a:r>
              <a:rPr lang="it-IT" sz="1400" i="1">
                <a:solidFill>
                  <a:schemeClr val="accent3">
                    <a:lumMod val="75000"/>
                  </a:schemeClr>
                </a:solidFill>
                <a:latin typeface="Arial Nova" pitchFamily="34" charset="0"/>
                <a:ea typeface="Times New Roman" pitchFamily="18" charset="0"/>
                <a:cs typeface="Times New Roman" pitchFamily="18" charset="0"/>
              </a:rPr>
              <a:t>un Pei non può avere un suo dinamismo è un suo movimento esistenziale, se non entra a far parte di un sistema più ampio che è quello del progetto di vita</a:t>
            </a:r>
            <a:r>
              <a:rPr lang="it-IT" sz="1400" i="1">
                <a:solidFill>
                  <a:schemeClr val="tx1"/>
                </a:solidFill>
                <a:latin typeface="Arial Nova" pitchFamily="34" charset="0"/>
                <a:ea typeface="Times New Roman" pitchFamily="18" charset="0"/>
                <a:cs typeface="Times New Roman" pitchFamily="18" charset="0"/>
              </a:rPr>
              <a:t>. </a:t>
            </a:r>
            <a:endParaRPr lang="it-IT" sz="700" i="1">
              <a:solidFill>
                <a:schemeClr val="tx1"/>
              </a:solidFill>
              <a:latin typeface="Arial Nova" pitchFamily="34" charset="0"/>
              <a:cs typeface="Arial" pitchFamily="34" charset="0"/>
            </a:endParaRPr>
          </a:p>
          <a:p>
            <a:pPr algn="just" defTabSz="914400" eaLnBrk="0" fontAlgn="base" hangingPunct="0">
              <a:spcBef>
                <a:spcPct val="0"/>
              </a:spcBef>
              <a:spcAft>
                <a:spcPct val="0"/>
              </a:spcAft>
            </a:pPr>
            <a:r>
              <a:rPr lang="it-IT" sz="1400" i="1">
                <a:solidFill>
                  <a:schemeClr val="tx1"/>
                </a:solidFill>
                <a:latin typeface="Arial Nova" pitchFamily="34" charset="0"/>
                <a:ea typeface="Times New Roman" pitchFamily="18" charset="0"/>
                <a:cs typeface="Arial" pitchFamily="34" charset="0"/>
              </a:rPr>
              <a:t>Quindi se noi ritorniamo indietro in tema di inclusione, </a:t>
            </a:r>
            <a:r>
              <a:rPr lang="it-IT" sz="1400" i="1">
                <a:solidFill>
                  <a:schemeClr val="accent3">
                    <a:lumMod val="75000"/>
                  </a:schemeClr>
                </a:solidFill>
                <a:latin typeface="Arial Nova" pitchFamily="34" charset="0"/>
                <a:ea typeface="Times New Roman" pitchFamily="18" charset="0"/>
                <a:cs typeface="Arial" pitchFamily="34" charset="0"/>
              </a:rPr>
              <a:t>l'inclusione è un pensiero longitudinale </a:t>
            </a:r>
            <a:r>
              <a:rPr lang="it-IT" sz="1400" i="1">
                <a:solidFill>
                  <a:schemeClr val="tx1"/>
                </a:solidFill>
                <a:latin typeface="Arial Nova" pitchFamily="34" charset="0"/>
                <a:ea typeface="Times New Roman" pitchFamily="18" charset="0"/>
                <a:cs typeface="Arial" pitchFamily="34" charset="0"/>
              </a:rPr>
              <a:t>che accompagna tutta l'esistenza dell'individuo,  lo fa in un tempo che il tempo dell'esistenza e poi lo fa orizzontalmente rispetto a tutti i luoghi in cui il percorso di crescita trova i suoi vissuti esistenziale.</a:t>
            </a:r>
          </a:p>
          <a:p>
            <a:pPr algn="just" defTabSz="914400" eaLnBrk="0" fontAlgn="base" hangingPunct="0">
              <a:spcBef>
                <a:spcPct val="0"/>
              </a:spcBef>
              <a:spcAft>
                <a:spcPct val="0"/>
              </a:spcAft>
            </a:pPr>
            <a:endParaRPr lang="it-IT" sz="1400" i="1">
              <a:solidFill>
                <a:schemeClr val="tx1"/>
              </a:solidFill>
              <a:latin typeface="Arial Nova" pitchFamily="34" charset="0"/>
              <a:ea typeface="Times New Roman" pitchFamily="18" charset="0"/>
              <a:cs typeface="Arial" pitchFamily="34" charset="0"/>
            </a:endParaRPr>
          </a:p>
          <a:p>
            <a:pPr lvl="0" algn="just" eaLnBrk="0" fontAlgn="base" hangingPunct="0">
              <a:spcBef>
                <a:spcPct val="0"/>
              </a:spcBef>
              <a:spcAft>
                <a:spcPct val="0"/>
              </a:spcAft>
            </a:pPr>
            <a:r>
              <a:rPr lang="it-IT" sz="1400" i="1">
                <a:solidFill>
                  <a:schemeClr val="tx1"/>
                </a:solidFill>
                <a:latin typeface="Arial Nova" pitchFamily="34" charset="0"/>
                <a:ea typeface="Times New Roman" pitchFamily="18" charset="0"/>
                <a:cs typeface="Arial" pitchFamily="34" charset="0"/>
              </a:rPr>
              <a:t>… </a:t>
            </a:r>
            <a:r>
              <a:rPr lang="it-IT" sz="700" b="1" i="1">
                <a:solidFill>
                  <a:schemeClr val="tx1"/>
                </a:solidFill>
                <a:latin typeface="Arial Nova" pitchFamily="34" charset="0"/>
                <a:cs typeface="Arial" pitchFamily="34" charset="0"/>
              </a:rPr>
              <a:t> </a:t>
            </a:r>
            <a:r>
              <a:rPr lang="it-IT" sz="2000" b="1" i="1">
                <a:solidFill>
                  <a:schemeClr val="tx1"/>
                </a:solidFill>
              </a:rPr>
              <a:t>L'idea che muove il sistema è l'idea di adulto …</a:t>
            </a:r>
          </a:p>
          <a:p>
            <a:pPr lvl="0" algn="just" eaLnBrk="0" fontAlgn="base" hangingPunct="0">
              <a:spcBef>
                <a:spcPct val="0"/>
              </a:spcBef>
              <a:spcAft>
                <a:spcPct val="0"/>
              </a:spcAft>
            </a:pPr>
            <a:endParaRPr lang="it-IT" sz="2000" b="1" i="1">
              <a:solidFill>
                <a:schemeClr val="tx1"/>
              </a:solidFill>
            </a:endParaRPr>
          </a:p>
          <a:p>
            <a:pPr lvl="0" algn="ctr" eaLnBrk="0" fontAlgn="base" hangingPunct="0">
              <a:spcBef>
                <a:spcPct val="0"/>
              </a:spcBef>
              <a:spcAft>
                <a:spcPct val="0"/>
              </a:spcAft>
            </a:pPr>
            <a:r>
              <a:rPr lang="it-IT" sz="2000" b="1" i="1">
                <a:solidFill>
                  <a:schemeClr val="tx1"/>
                </a:solidFill>
                <a:latin typeface="Arial Nova" pitchFamily="34" charset="0"/>
                <a:cs typeface="Arial" pitchFamily="34" charset="0"/>
              </a:rPr>
              <a:t>				Rita Bartolini</a:t>
            </a:r>
          </a:p>
        </p:txBody>
      </p:sp>
    </p:spTree>
    <p:extLst>
      <p:ext uri="{BB962C8B-B14F-4D97-AF65-F5344CB8AC3E}">
        <p14:creationId xmlns:p14="http://schemas.microsoft.com/office/powerpoint/2010/main" val="170733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705220B-2994-4369-9767-4A99D59AFE8A}"/>
              </a:ext>
            </a:extLst>
          </p:cNvPr>
          <p:cNvSpPr>
            <a:spLocks noGrp="1"/>
          </p:cNvSpPr>
          <p:nvPr>
            <p:ph type="title"/>
          </p:nvPr>
        </p:nvSpPr>
        <p:spPr>
          <a:xfrm>
            <a:off x="8933793" y="1941676"/>
            <a:ext cx="3002346" cy="1789496"/>
          </a:xfrm>
        </p:spPr>
        <p:txBody>
          <a:bodyPr>
            <a:normAutofit/>
          </a:bodyPr>
          <a:lstStyle/>
          <a:p>
            <a:pPr algn="ctr"/>
            <a:r>
              <a:rPr lang="it-IT" sz="2800">
                <a:solidFill>
                  <a:schemeClr val="tx1"/>
                </a:solidFill>
              </a:rPr>
              <a:t>Il Decreto legislativo 62/17 </a:t>
            </a:r>
            <a:br>
              <a:rPr lang="it-IT" sz="2800">
                <a:solidFill>
                  <a:schemeClr val="tx1"/>
                </a:solidFill>
              </a:rPr>
            </a:br>
            <a:r>
              <a:rPr lang="it-IT" sz="2800">
                <a:solidFill>
                  <a:schemeClr val="tx1"/>
                </a:solidFill>
              </a:rPr>
              <a:t>(la valutazione)</a:t>
            </a:r>
          </a:p>
        </p:txBody>
      </p:sp>
      <p:pic>
        <p:nvPicPr>
          <p:cNvPr id="6" name="Picture 2" descr="Risultati immagini per immagini decreto 66">
            <a:extLst>
              <a:ext uri="{FF2B5EF4-FFF2-40B4-BE49-F238E27FC236}">
                <a16:creationId xmlns:a16="http://schemas.microsoft.com/office/drawing/2014/main" id="{9AEB23ED-43E0-450E-8FB8-E8B7C8F873C0}"/>
              </a:ext>
            </a:extLst>
          </p:cNvPr>
          <p:cNvPicPr>
            <a:picLocks noChangeAspect="1" noChangeArrowheads="1"/>
          </p:cNvPicPr>
          <p:nvPr/>
        </p:nvPicPr>
        <p:blipFill>
          <a:blip r:embed="rId3" cstate="print">
            <a:clrChange>
              <a:clrFrom>
                <a:srgbClr val="F7F5F8"/>
              </a:clrFrom>
              <a:clrTo>
                <a:srgbClr val="F7F5F8">
                  <a:alpha val="0"/>
                </a:srgbClr>
              </a:clrTo>
            </a:clrChange>
          </a:blip>
          <a:srcRect/>
          <a:stretch>
            <a:fillRect/>
          </a:stretch>
        </p:blipFill>
        <p:spPr bwMode="auto">
          <a:xfrm>
            <a:off x="713362" y="1338356"/>
            <a:ext cx="7779437" cy="4410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879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11376213-01A8-48DF-AB94-DBDB04ACAD8C}"/>
              </a:ext>
            </a:extLst>
          </p:cNvPr>
          <p:cNvGraphicFramePr/>
          <p:nvPr/>
        </p:nvGraphicFramePr>
        <p:xfrm>
          <a:off x="-689935"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a:extLst>
              <a:ext uri="{FF2B5EF4-FFF2-40B4-BE49-F238E27FC236}">
                <a16:creationId xmlns:a16="http://schemas.microsoft.com/office/drawing/2014/main" id="{B257411B-2E46-4995-8C9D-34B86854DE7D}"/>
              </a:ext>
            </a:extLst>
          </p:cNvPr>
          <p:cNvSpPr/>
          <p:nvPr/>
        </p:nvSpPr>
        <p:spPr>
          <a:xfrm>
            <a:off x="9023062" y="1928217"/>
            <a:ext cx="3069515" cy="1569660"/>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rPr>
              <a:t>Principi. Oggetto e finalità  della valutazione e della certificazione </a:t>
            </a:r>
          </a:p>
        </p:txBody>
      </p:sp>
      <p:grpSp>
        <p:nvGrpSpPr>
          <p:cNvPr id="11" name="Gruppo 10">
            <a:extLst>
              <a:ext uri="{FF2B5EF4-FFF2-40B4-BE49-F238E27FC236}">
                <a16:creationId xmlns:a16="http://schemas.microsoft.com/office/drawing/2014/main" id="{60655BF2-78E4-40AC-93CA-DE27430279B8}"/>
              </a:ext>
            </a:extLst>
          </p:cNvPr>
          <p:cNvGrpSpPr/>
          <p:nvPr/>
        </p:nvGrpSpPr>
        <p:grpSpPr>
          <a:xfrm>
            <a:off x="7169230" y="867124"/>
            <a:ext cx="1558395" cy="1558395"/>
            <a:chOff x="3284802" y="96160"/>
            <a:chExt cx="1558395" cy="1558395"/>
          </a:xfrm>
          <a:scene3d>
            <a:camera prst="orthographicFront"/>
            <a:lightRig rig="chilly" dir="t"/>
          </a:scene3d>
        </p:grpSpPr>
        <p:sp>
          <p:nvSpPr>
            <p:cNvPr id="12" name="Ovale 11">
              <a:extLst>
                <a:ext uri="{FF2B5EF4-FFF2-40B4-BE49-F238E27FC236}">
                  <a16:creationId xmlns:a16="http://schemas.microsoft.com/office/drawing/2014/main" id="{CC0CE68D-1973-43AC-97F9-2F0BD4FCB5FB}"/>
                </a:ext>
              </a:extLst>
            </p:cNvPr>
            <p:cNvSpPr/>
            <p:nvPr/>
          </p:nvSpPr>
          <p:spPr>
            <a:xfrm>
              <a:off x="3284802" y="96160"/>
              <a:ext cx="1558395" cy="1558395"/>
            </a:xfrm>
            <a:prstGeom prst="ellipse">
              <a:avLst/>
            </a:prstGeom>
            <a:sp3d prstMaterial="translucentPowder">
              <a:bevelT w="127000" h="25400" prst="softRound"/>
            </a:sp3d>
          </p:spPr>
          <p:style>
            <a:lnRef idx="0">
              <a:schemeClr val="lt1">
                <a:hueOff val="0"/>
                <a:satOff val="0"/>
                <a:lumOff val="0"/>
                <a:alphaOff val="0"/>
              </a:schemeClr>
            </a:lnRef>
            <a:fillRef idx="1">
              <a:schemeClr val="accent3">
                <a:alpha val="50000"/>
                <a:hueOff val="1313581"/>
                <a:satOff val="-10126"/>
                <a:lumOff val="275"/>
                <a:alphaOff val="0"/>
              </a:schemeClr>
            </a:fillRef>
            <a:effectRef idx="0">
              <a:schemeClr val="accent3">
                <a:alpha val="50000"/>
                <a:hueOff val="1313581"/>
                <a:satOff val="-10126"/>
                <a:lumOff val="275"/>
                <a:alphaOff val="0"/>
              </a:schemeClr>
            </a:effectRef>
            <a:fontRef idx="minor">
              <a:schemeClr val="tx1"/>
            </a:fontRef>
          </p:style>
          <p:txBody>
            <a:bodyPr/>
            <a:lstStyle/>
            <a:p>
              <a:endParaRPr lang="it-IT"/>
            </a:p>
          </p:txBody>
        </p:sp>
        <p:sp>
          <p:nvSpPr>
            <p:cNvPr id="13" name="Ovale 4">
              <a:extLst>
                <a:ext uri="{FF2B5EF4-FFF2-40B4-BE49-F238E27FC236}">
                  <a16:creationId xmlns:a16="http://schemas.microsoft.com/office/drawing/2014/main" id="{716A9A62-0EF4-4BD7-8983-FBC3CA663B35}"/>
                </a:ext>
              </a:extLst>
            </p:cNvPr>
            <p:cNvSpPr txBox="1"/>
            <p:nvPr/>
          </p:nvSpPr>
          <p:spPr>
            <a:xfrm>
              <a:off x="3513024" y="324382"/>
              <a:ext cx="1101951" cy="110195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it-IT" sz="1400" b="0" i="0" u="none" strike="noStrike" kern="1200" cap="none" spc="0" normalizeH="0" baseline="0" noProof="0">
                  <a:ln>
                    <a:noFill/>
                  </a:ln>
                  <a:solidFill>
                    <a:prstClr val="white"/>
                  </a:solidFill>
                  <a:effectLst/>
                  <a:uLnTx/>
                  <a:uFillTx/>
                  <a:latin typeface="Century Gothic" panose="020B0502020202020204"/>
                  <a:ea typeface="+mn-ea"/>
                  <a:cs typeface="+mn-cs"/>
                </a:rPr>
                <a:t>famiglia</a:t>
              </a:r>
            </a:p>
          </p:txBody>
        </p:sp>
      </p:grpSp>
      <p:sp>
        <p:nvSpPr>
          <p:cNvPr id="4" name="Freccia bidirezionale orizzontale 3">
            <a:extLst>
              <a:ext uri="{FF2B5EF4-FFF2-40B4-BE49-F238E27FC236}">
                <a16:creationId xmlns:a16="http://schemas.microsoft.com/office/drawing/2014/main" id="{CD1CE164-E4D4-484B-B943-F424C9FF04A2}"/>
              </a:ext>
            </a:extLst>
          </p:cNvPr>
          <p:cNvSpPr/>
          <p:nvPr/>
        </p:nvSpPr>
        <p:spPr>
          <a:xfrm rot="19151994">
            <a:off x="5635785" y="2813183"/>
            <a:ext cx="2796362" cy="1282311"/>
          </a:xfrm>
          <a:prstGeom prst="leftRightArrow">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white"/>
                </a:solidFill>
                <a:effectLst/>
                <a:uLnTx/>
                <a:uFillTx/>
                <a:latin typeface="Century Gothic" panose="020B0502020202020204"/>
                <a:ea typeface="+mn-ea"/>
                <a:cs typeface="+mn-cs"/>
              </a:rPr>
              <a:t>Comunicazione chiara e trasparente</a:t>
            </a:r>
          </a:p>
        </p:txBody>
      </p:sp>
      <p:graphicFrame>
        <p:nvGraphicFramePr>
          <p:cNvPr id="2" name="Diagramma 1">
            <a:extLst>
              <a:ext uri="{FF2B5EF4-FFF2-40B4-BE49-F238E27FC236}">
                <a16:creationId xmlns:a16="http://schemas.microsoft.com/office/drawing/2014/main" id="{688AFADA-CB6E-D9C0-A526-DCFC591100A8}"/>
              </a:ext>
            </a:extLst>
          </p:cNvPr>
          <p:cNvGraphicFramePr/>
          <p:nvPr/>
        </p:nvGraphicFramePr>
        <p:xfrm>
          <a:off x="7164553" y="3761238"/>
          <a:ext cx="3915864" cy="3217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870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5CF4A7-F3EC-B364-1EE7-E4D94F28FCAA}"/>
              </a:ext>
            </a:extLst>
          </p:cNvPr>
          <p:cNvSpPr>
            <a:spLocks noGrp="1"/>
          </p:cNvSpPr>
          <p:nvPr>
            <p:ph type="title"/>
          </p:nvPr>
        </p:nvSpPr>
        <p:spPr>
          <a:xfrm>
            <a:off x="1103312" y="673635"/>
            <a:ext cx="4396339" cy="1400530"/>
          </a:xfrm>
        </p:spPr>
        <p:txBody>
          <a:bodyPr/>
          <a:lstStyle/>
          <a:p>
            <a:pPr algn="ctr"/>
            <a:r>
              <a:rPr lang="it-IT" sz="2800"/>
              <a:t>Art. 11 (PRIMO ciclo)  </a:t>
            </a:r>
            <a:br>
              <a:rPr lang="it-IT" sz="2800"/>
            </a:br>
            <a:endParaRPr lang="it-IT" sz="2800"/>
          </a:p>
        </p:txBody>
      </p:sp>
      <p:sp>
        <p:nvSpPr>
          <p:cNvPr id="3" name="Segnaposto contenuto 2">
            <a:extLst>
              <a:ext uri="{FF2B5EF4-FFF2-40B4-BE49-F238E27FC236}">
                <a16:creationId xmlns:a16="http://schemas.microsoft.com/office/drawing/2014/main" id="{B9F71AD7-428F-0752-86F7-500B5EA9E200}"/>
              </a:ext>
            </a:extLst>
          </p:cNvPr>
          <p:cNvSpPr>
            <a:spLocks noGrp="1"/>
          </p:cNvSpPr>
          <p:nvPr>
            <p:ph sz="half" idx="1"/>
          </p:nvPr>
        </p:nvSpPr>
        <p:spPr/>
        <p:txBody>
          <a:bodyPr/>
          <a:lstStyle/>
          <a:p>
            <a:pPr algn="just"/>
            <a:r>
              <a:rPr lang="it-IT"/>
              <a:t>La valutazione per gli alunni con disabilità è effettuata tenendo conto del </a:t>
            </a:r>
            <a:r>
              <a:rPr lang="it-IT" b="1">
                <a:solidFill>
                  <a:schemeClr val="accent3">
                    <a:lumMod val="75000"/>
                  </a:schemeClr>
                </a:solidFill>
              </a:rPr>
              <a:t>PEI</a:t>
            </a:r>
            <a:r>
              <a:rPr lang="it-IT" b="1">
                <a:solidFill>
                  <a:schemeClr val="accent2">
                    <a:lumMod val="75000"/>
                  </a:schemeClr>
                </a:solidFill>
              </a:rPr>
              <a:t> </a:t>
            </a:r>
          </a:p>
          <a:p>
            <a:pPr marL="0" indent="0" algn="just">
              <a:buNone/>
            </a:pPr>
            <a:endParaRPr lang="it-IT"/>
          </a:p>
          <a:p>
            <a:pPr algn="just"/>
            <a:r>
              <a:rPr lang="it-IT" b="1">
                <a:solidFill>
                  <a:schemeClr val="accent3">
                    <a:lumMod val="75000"/>
                  </a:schemeClr>
                </a:solidFill>
              </a:rPr>
              <a:t>Prove D’ESAME «DIFFERENZIATE»</a:t>
            </a:r>
            <a:r>
              <a:rPr lang="it-IT">
                <a:solidFill>
                  <a:schemeClr val="accent3">
                    <a:lumMod val="75000"/>
                  </a:schemeClr>
                </a:solidFill>
              </a:rPr>
              <a:t>: </a:t>
            </a:r>
            <a:r>
              <a:rPr lang="it-IT"/>
              <a:t>con </a:t>
            </a:r>
            <a:r>
              <a:rPr lang="it-IT" b="1"/>
              <a:t>valore </a:t>
            </a:r>
            <a:r>
              <a:rPr lang="it-IT" b="1">
                <a:solidFill>
                  <a:schemeClr val="accent3">
                    <a:lumMod val="75000"/>
                  </a:schemeClr>
                </a:solidFill>
              </a:rPr>
              <a:t>equivalente</a:t>
            </a:r>
            <a:r>
              <a:rPr lang="it-IT" b="1"/>
              <a:t> </a:t>
            </a:r>
            <a:r>
              <a:rPr lang="it-IT"/>
              <a:t>ai fini del superamento dell’esame e del conseguimento del diploma finale</a:t>
            </a:r>
          </a:p>
        </p:txBody>
      </p:sp>
      <p:sp>
        <p:nvSpPr>
          <p:cNvPr id="4" name="Segnaposto contenuto 3">
            <a:extLst>
              <a:ext uri="{FF2B5EF4-FFF2-40B4-BE49-F238E27FC236}">
                <a16:creationId xmlns:a16="http://schemas.microsoft.com/office/drawing/2014/main" id="{EE061F03-5BC8-A92C-1FD3-56B132E555BA}"/>
              </a:ext>
            </a:extLst>
          </p:cNvPr>
          <p:cNvSpPr>
            <a:spLocks noGrp="1"/>
          </p:cNvSpPr>
          <p:nvPr>
            <p:ph sz="half" idx="2"/>
          </p:nvPr>
        </p:nvSpPr>
        <p:spPr>
          <a:xfrm>
            <a:off x="6063054" y="2056092"/>
            <a:ext cx="4396341" cy="4200245"/>
          </a:xfrm>
        </p:spPr>
        <p:txBody>
          <a:bodyPr/>
          <a:lstStyle/>
          <a:p>
            <a:pPr algn="just"/>
            <a:r>
              <a:rPr lang="it-IT"/>
              <a:t>… prove, ove di </a:t>
            </a:r>
            <a:r>
              <a:rPr lang="it-IT" b="1">
                <a:solidFill>
                  <a:schemeClr val="accent3">
                    <a:lumMod val="75000"/>
                  </a:schemeClr>
                </a:solidFill>
              </a:rPr>
              <a:t>valore</a:t>
            </a:r>
            <a:r>
              <a:rPr lang="it-IT" b="1">
                <a:solidFill>
                  <a:schemeClr val="accent2">
                    <a:lumMod val="75000"/>
                  </a:schemeClr>
                </a:solidFill>
              </a:rPr>
              <a:t> </a:t>
            </a:r>
            <a:r>
              <a:rPr lang="it-IT" b="1">
                <a:solidFill>
                  <a:schemeClr val="accent3">
                    <a:lumMod val="75000"/>
                  </a:schemeClr>
                </a:solidFill>
              </a:rPr>
              <a:t>equipollente</a:t>
            </a:r>
            <a:r>
              <a:rPr lang="it-IT"/>
              <a:t>, determinano il rilascio del titolo di studio conclusivo del secondo ciclo di istruzione</a:t>
            </a:r>
          </a:p>
          <a:p>
            <a:pPr algn="just"/>
            <a:endParaRPr lang="it-IT"/>
          </a:p>
          <a:p>
            <a:pPr algn="just"/>
            <a:r>
              <a:rPr lang="it-IT"/>
              <a:t>predisposte dalla commissione </a:t>
            </a:r>
            <a:r>
              <a:rPr lang="it-IT" b="1">
                <a:solidFill>
                  <a:schemeClr val="accent3">
                    <a:lumMod val="75000"/>
                  </a:schemeClr>
                </a:solidFill>
              </a:rPr>
              <a:t>prove non equipollenti </a:t>
            </a:r>
            <a:r>
              <a:rPr lang="it-IT"/>
              <a:t>a quelle ordinarie sulla base del piano educativo individualizzato o che </a:t>
            </a:r>
            <a:r>
              <a:rPr lang="it-IT">
                <a:solidFill>
                  <a:schemeClr val="accent3">
                    <a:lumMod val="75000"/>
                  </a:schemeClr>
                </a:solidFill>
              </a:rPr>
              <a:t>non partecipano agli esami </a:t>
            </a:r>
            <a:r>
              <a:rPr lang="it-IT"/>
              <a:t>o che non sostengono una o più prove, viene rilasciato un attestato di credito formativo </a:t>
            </a:r>
          </a:p>
        </p:txBody>
      </p:sp>
      <p:sp>
        <p:nvSpPr>
          <p:cNvPr id="5" name="Titolo 1">
            <a:extLst>
              <a:ext uri="{FF2B5EF4-FFF2-40B4-BE49-F238E27FC236}">
                <a16:creationId xmlns:a16="http://schemas.microsoft.com/office/drawing/2014/main" id="{75D390A6-21A4-A38F-A9C5-F39EAA771C85}"/>
              </a:ext>
            </a:extLst>
          </p:cNvPr>
          <p:cNvSpPr txBox="1">
            <a:spLocks/>
          </p:cNvSpPr>
          <p:nvPr/>
        </p:nvSpPr>
        <p:spPr>
          <a:xfrm>
            <a:off x="6096000" y="662357"/>
            <a:ext cx="415695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a:t>Art. 20 (SECONDO ciclo) Esame di Stato</a:t>
            </a:r>
          </a:p>
        </p:txBody>
      </p:sp>
      <p:sp>
        <p:nvSpPr>
          <p:cNvPr id="7" name="CasellaDiTesto 6">
            <a:extLst>
              <a:ext uri="{FF2B5EF4-FFF2-40B4-BE49-F238E27FC236}">
                <a16:creationId xmlns:a16="http://schemas.microsoft.com/office/drawing/2014/main" id="{E1AEA1C4-02AB-D6E3-A713-5DA737E41B40}"/>
              </a:ext>
            </a:extLst>
          </p:cNvPr>
          <p:cNvSpPr txBox="1"/>
          <p:nvPr/>
        </p:nvSpPr>
        <p:spPr>
          <a:xfrm>
            <a:off x="440267" y="6324069"/>
            <a:ext cx="11718787" cy="369332"/>
          </a:xfrm>
          <a:prstGeom prst="rect">
            <a:avLst/>
          </a:prstGeom>
          <a:noFill/>
        </p:spPr>
        <p:txBody>
          <a:bodyPr wrap="square">
            <a:spAutoFit/>
          </a:bodyPr>
          <a:lstStyle/>
          <a:p>
            <a:pPr algn="ctr"/>
            <a:r>
              <a:rPr lang="it-IT" sz="1800" b="1">
                <a:solidFill>
                  <a:schemeClr val="accent3">
                    <a:lumMod val="75000"/>
                  </a:schemeClr>
                </a:solidFill>
              </a:rPr>
              <a:t>FARE RIFERIMENTO ALL’ORDINANZA MINISTERIALE ANNUALE</a:t>
            </a:r>
          </a:p>
        </p:txBody>
      </p:sp>
    </p:spTree>
    <p:extLst>
      <p:ext uri="{BB962C8B-B14F-4D97-AF65-F5344CB8AC3E}">
        <p14:creationId xmlns:p14="http://schemas.microsoft.com/office/powerpoint/2010/main" val="214618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a 17">
            <a:extLst>
              <a:ext uri="{FF2B5EF4-FFF2-40B4-BE49-F238E27FC236}">
                <a16:creationId xmlns:a16="http://schemas.microsoft.com/office/drawing/2014/main" id="{95292C4F-F16F-4530-B9B3-6C02C792370D}"/>
              </a:ext>
            </a:extLst>
          </p:cNvPr>
          <p:cNvGraphicFramePr/>
          <p:nvPr>
            <p:extLst>
              <p:ext uri="{D42A27DB-BD31-4B8C-83A1-F6EECF244321}">
                <p14:modId xmlns:p14="http://schemas.microsoft.com/office/powerpoint/2010/main" val="3667648051"/>
              </p:ext>
            </p:extLst>
          </p:nvPr>
        </p:nvGraphicFramePr>
        <p:xfrm>
          <a:off x="-166280" y="720235"/>
          <a:ext cx="9762562" cy="5225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a:extLst>
              <a:ext uri="{FF2B5EF4-FFF2-40B4-BE49-F238E27FC236}">
                <a16:creationId xmlns:a16="http://schemas.microsoft.com/office/drawing/2014/main" id="{8DF03D6A-71D7-49AB-A447-2A144C1ACBFB}"/>
              </a:ext>
            </a:extLst>
          </p:cNvPr>
          <p:cNvSpPr/>
          <p:nvPr/>
        </p:nvSpPr>
        <p:spPr>
          <a:xfrm>
            <a:off x="9122485" y="1620158"/>
            <a:ext cx="3069515" cy="3031599"/>
          </a:xfrm>
          <a:prstGeom prst="rect">
            <a:avLst/>
          </a:prstGeom>
        </p:spPr>
        <p:txBody>
          <a:bodyPr wrap="square">
            <a:spAutoFit/>
          </a:bodyPr>
          <a:lstStyle/>
          <a:p>
            <a:pPr algn="ctr"/>
            <a:r>
              <a:rPr lang="it-IT" sz="2000"/>
              <a:t>Art. 20</a:t>
            </a:r>
          </a:p>
          <a:p>
            <a:pPr algn="ctr"/>
            <a:r>
              <a:rPr lang="it-IT" sz="2000">
                <a:solidFill>
                  <a:schemeClr val="accent3">
                    <a:lumMod val="60000"/>
                    <a:lumOff val="40000"/>
                  </a:schemeClr>
                </a:solidFill>
              </a:rPr>
              <a:t>Esame di Stato </a:t>
            </a:r>
            <a:r>
              <a:rPr lang="it-IT" sz="2000"/>
              <a:t>per le studentesse e gli studenti con </a:t>
            </a:r>
            <a:r>
              <a:rPr lang="it-IT" sz="2000">
                <a:solidFill>
                  <a:schemeClr val="accent3">
                    <a:lumMod val="60000"/>
                    <a:lumOff val="40000"/>
                  </a:schemeClr>
                </a:solidFill>
              </a:rPr>
              <a:t>disabilità</a:t>
            </a:r>
            <a:r>
              <a:rPr lang="it-IT" sz="2000"/>
              <a:t> e disturbi specifici di apprendimento</a:t>
            </a:r>
          </a:p>
          <a:p>
            <a:pPr algn="ctr"/>
            <a:endParaRPr lang="it-IT" sz="2400"/>
          </a:p>
          <a:p>
            <a:pPr algn="ctr"/>
            <a:endParaRPr lang="it-IT" sz="2400"/>
          </a:p>
          <a:p>
            <a:pPr algn="ctr"/>
            <a:endParaRPr lang="it-IT" sz="2300"/>
          </a:p>
        </p:txBody>
      </p:sp>
      <p:sp>
        <p:nvSpPr>
          <p:cNvPr id="2" name="CasellaDiTesto 1">
            <a:extLst>
              <a:ext uri="{FF2B5EF4-FFF2-40B4-BE49-F238E27FC236}">
                <a16:creationId xmlns:a16="http://schemas.microsoft.com/office/drawing/2014/main" id="{ABA9F143-9BC7-FA52-7CD2-BF549AB2AED5}"/>
              </a:ext>
            </a:extLst>
          </p:cNvPr>
          <p:cNvSpPr txBox="1"/>
          <p:nvPr/>
        </p:nvSpPr>
        <p:spPr>
          <a:xfrm>
            <a:off x="1456052" y="5504574"/>
            <a:ext cx="8331200" cy="400110"/>
          </a:xfrm>
          <a:prstGeom prst="rect">
            <a:avLst/>
          </a:prstGeom>
          <a:noFill/>
        </p:spPr>
        <p:txBody>
          <a:bodyPr wrap="square" rtlCol="0">
            <a:spAutoFit/>
          </a:bodyPr>
          <a:lstStyle/>
          <a:p>
            <a:pPr algn="ctr"/>
            <a:r>
              <a:rPr lang="it-IT" sz="2000" b="1"/>
              <a:t>FARE RIFERIMENTO ALL’ORDINANZA MINISTERIALE ANNUALE</a:t>
            </a:r>
          </a:p>
        </p:txBody>
      </p:sp>
      <p:sp>
        <p:nvSpPr>
          <p:cNvPr id="3" name="Rettangolo arrotondato 5">
            <a:extLst>
              <a:ext uri="{FF2B5EF4-FFF2-40B4-BE49-F238E27FC236}">
                <a16:creationId xmlns:a16="http://schemas.microsoft.com/office/drawing/2014/main" id="{9B8D6FA7-73EA-F066-871A-F6101289CA41}"/>
              </a:ext>
            </a:extLst>
          </p:cNvPr>
          <p:cNvSpPr/>
          <p:nvPr/>
        </p:nvSpPr>
        <p:spPr>
          <a:xfrm>
            <a:off x="1812759" y="5971409"/>
            <a:ext cx="7309726" cy="742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latin typeface="Trebuchet MS" panose="020B0603020202020204" pitchFamily="34" charset="0"/>
              </a:rPr>
              <a:t>Attenzione agli aspetti emotivi, affettivi, relazionali, sociali</a:t>
            </a:r>
          </a:p>
        </p:txBody>
      </p:sp>
    </p:spTree>
    <p:extLst>
      <p:ext uri="{BB962C8B-B14F-4D97-AF65-F5344CB8AC3E}">
        <p14:creationId xmlns:p14="http://schemas.microsoft.com/office/powerpoint/2010/main" val="4016659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7" name="Picture 1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Titolo 1">
            <a:extLst>
              <a:ext uri="{FF2B5EF4-FFF2-40B4-BE49-F238E27FC236}">
                <a16:creationId xmlns:a16="http://schemas.microsoft.com/office/drawing/2014/main" id="{C36ECC72-0710-0B4D-8FFA-1655DD42EFB8}"/>
              </a:ext>
            </a:extLst>
          </p:cNvPr>
          <p:cNvSpPr txBox="1">
            <a:spLocks/>
          </p:cNvSpPr>
          <p:nvPr/>
        </p:nvSpPr>
        <p:spPr>
          <a:xfrm>
            <a:off x="646112" y="452718"/>
            <a:ext cx="416558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300"/>
              <a:t>L’inclusione nel territorio di Varese</a:t>
            </a:r>
            <a:endParaRPr lang="en-US" sz="3300" cap="all"/>
          </a:p>
        </p:txBody>
      </p:sp>
      <p:sp>
        <p:nvSpPr>
          <p:cNvPr id="23" name="Freeform: Shape 22">
            <a:extLst>
              <a:ext uri="{FF2B5EF4-FFF2-40B4-BE49-F238E27FC236}">
                <a16:creationId xmlns:a16="http://schemas.microsoft.com/office/drawing/2014/main" id="{01F06C3F-35EE-478B-B96B-1247519C7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it-IT"/>
          </a:p>
        </p:txBody>
      </p:sp>
      <p:sp>
        <p:nvSpPr>
          <p:cNvPr id="25" name="Freeform 23">
            <a:extLst>
              <a:ext uri="{FF2B5EF4-FFF2-40B4-BE49-F238E27FC236}">
                <a16:creationId xmlns:a16="http://schemas.microsoft.com/office/drawing/2014/main" id="{72742D7C-18EF-4DDC-B3B1-7D394C34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Google Shape;85;p15">
            <a:extLst>
              <a:ext uri="{FF2B5EF4-FFF2-40B4-BE49-F238E27FC236}">
                <a16:creationId xmlns:a16="http://schemas.microsoft.com/office/drawing/2014/main" id="{B426C2B1-13DB-5A18-A18C-789D6C613C0B}"/>
              </a:ext>
            </a:extLst>
          </p:cNvPr>
          <p:cNvPicPr preferRelativeResize="0"/>
          <p:nvPr/>
        </p:nvPicPr>
        <p:blipFill>
          <a:blip r:embed="rId7"/>
          <a:stretch>
            <a:fillRect/>
          </a:stretch>
        </p:blipFill>
        <p:spPr>
          <a:xfrm>
            <a:off x="6094410" y="972335"/>
            <a:ext cx="5449471" cy="2111669"/>
          </a:xfrm>
          <a:prstGeom prst="rect">
            <a:avLst/>
          </a:prstGeom>
          <a:solidFill>
            <a:schemeClr val="tx1"/>
          </a:solidFill>
          <a:effectLst/>
        </p:spPr>
      </p:pic>
      <p:sp>
        <p:nvSpPr>
          <p:cNvPr id="27" name="Rectangle 26">
            <a:extLst>
              <a:ext uri="{FF2B5EF4-FFF2-40B4-BE49-F238E27FC236}">
                <a16:creationId xmlns:a16="http://schemas.microsoft.com/office/drawing/2014/main" id="{5DFB004C-C794-45CE-846D-166C532D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CasellaDiTesto 1">
            <a:extLst>
              <a:ext uri="{FF2B5EF4-FFF2-40B4-BE49-F238E27FC236}">
                <a16:creationId xmlns:a16="http://schemas.microsoft.com/office/drawing/2014/main" id="{47E4826B-7903-20ED-4C03-93EDB17DE6DF}"/>
              </a:ext>
            </a:extLst>
          </p:cNvPr>
          <p:cNvSpPr txBox="1"/>
          <p:nvPr/>
        </p:nvSpPr>
        <p:spPr>
          <a:xfrm>
            <a:off x="646112" y="2052918"/>
            <a:ext cx="4760965" cy="4195481"/>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I numeri: </a:t>
            </a:r>
          </a:p>
          <a:p>
            <a:pPr lvl="2">
              <a:lnSpc>
                <a:spcPct val="90000"/>
              </a:lnSpc>
              <a:spcBef>
                <a:spcPts val="1000"/>
              </a:spcBef>
              <a:buClr>
                <a:schemeClr val="bg2">
                  <a:lumMod val="40000"/>
                  <a:lumOff val="60000"/>
                </a:schemeClr>
              </a:buClr>
              <a:buSzPct val="80000"/>
              <a:buFont typeface="Wingdings 3" charset="2"/>
              <a:buChar char=""/>
            </a:pPr>
            <a:r>
              <a:rPr kumimoji="0" lang="it-IT" sz="1300" u="none" strike="noStrike" cap="none" spc="0" normalizeH="0" baseline="0" noProof="0">
                <a:ln>
                  <a:noFill/>
                </a:ln>
                <a:effectLst/>
                <a:uLnTx/>
                <a:uFillTx/>
                <a:latin typeface="+mj-lt"/>
                <a:ea typeface="+mj-ea"/>
                <a:cs typeface="+mj-cs"/>
              </a:rPr>
              <a:t>5610 alunni </a:t>
            </a:r>
            <a:r>
              <a:rPr lang="it-IT" sz="1300">
                <a:latin typeface="+mj-lt"/>
                <a:ea typeface="+mj-ea"/>
                <a:cs typeface="+mj-cs"/>
              </a:rPr>
              <a:t>(dic. 2025)</a:t>
            </a:r>
          </a:p>
          <a:p>
            <a:pPr lvl="2">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2959 docenti </a:t>
            </a:r>
            <a:r>
              <a:rPr kumimoji="0" lang="it-IT" sz="1300" u="none" strike="noStrike" cap="none" spc="0" normalizeH="0" baseline="0" noProof="0">
                <a:ln>
                  <a:noFill/>
                </a:ln>
                <a:effectLst/>
                <a:uLnTx/>
                <a:uFillTx/>
                <a:latin typeface="+mj-lt"/>
                <a:ea typeface="+mj-ea"/>
                <a:cs typeface="+mj-cs"/>
              </a:rPr>
              <a:t>di sostegno </a:t>
            </a:r>
            <a:r>
              <a:rPr lang="it-IT" sz="1300">
                <a:latin typeface="+mj-lt"/>
                <a:ea typeface="+mj-ea"/>
                <a:cs typeface="+mj-cs"/>
              </a:rPr>
              <a:t>(26%)</a:t>
            </a:r>
            <a:r>
              <a:rPr kumimoji="0" lang="it-IT" sz="1300" u="none" strike="noStrike" cap="none" spc="0" normalizeH="0" baseline="0" noProof="0">
                <a:ln>
                  <a:noFill/>
                </a:ln>
                <a:effectLst/>
                <a:uLnTx/>
                <a:uFillTx/>
                <a:latin typeface="+mj-lt"/>
                <a:ea typeface="+mj-ea"/>
                <a:cs typeface="+mj-cs"/>
              </a:rPr>
              <a:t>  </a:t>
            </a:r>
            <a:br>
              <a:rPr kumimoji="0" lang="it-IT" sz="1300" u="none" strike="noStrike" cap="none" spc="0" normalizeH="0" baseline="0" noProof="0">
                <a:ln>
                  <a:noFill/>
                </a:ln>
                <a:effectLst/>
                <a:uLnTx/>
                <a:uFillTx/>
                <a:latin typeface="+mj-lt"/>
                <a:ea typeface="+mj-ea"/>
                <a:cs typeface="+mj-cs"/>
              </a:rPr>
            </a:br>
            <a:r>
              <a:rPr kumimoji="0" lang="it-IT" sz="1300" u="none" strike="noStrike" cap="none" spc="0" normalizeH="0" baseline="0" noProof="0">
                <a:ln>
                  <a:noFill/>
                </a:ln>
                <a:effectLst/>
                <a:uLnTx/>
                <a:uFillTx/>
                <a:latin typeface="+mj-lt"/>
                <a:ea typeface="+mj-ea"/>
                <a:cs typeface="+mj-cs"/>
              </a:rPr>
              <a:t>                 docenti posto </a:t>
            </a:r>
            <a:r>
              <a:rPr lang="it-IT" sz="1300">
                <a:latin typeface="+mj-lt"/>
                <a:ea typeface="+mj-ea"/>
                <a:cs typeface="+mj-cs"/>
              </a:rPr>
              <a:t>comune 8115</a:t>
            </a:r>
            <a:endParaRPr kumimoji="0" lang="it-IT" sz="1300" u="none" strike="noStrike" cap="none" spc="0" normalizeH="0" baseline="0" noProof="0">
              <a:ln>
                <a:noFill/>
              </a:ln>
              <a:effectLst/>
              <a:uLnTx/>
              <a:uFillTx/>
              <a:latin typeface="+mj-lt"/>
              <a:ea typeface="+mj-ea"/>
              <a:cs typeface="+mj-cs"/>
            </a:endParaRPr>
          </a:p>
          <a:p>
            <a:pPr lvl="2">
              <a:lnSpc>
                <a:spcPct val="90000"/>
              </a:lnSpc>
              <a:spcBef>
                <a:spcPts val="1000"/>
              </a:spcBef>
              <a:buClr>
                <a:schemeClr val="bg2">
                  <a:lumMod val="40000"/>
                  <a:lumOff val="60000"/>
                </a:schemeClr>
              </a:buClr>
              <a:buSzPct val="80000"/>
              <a:buFont typeface="Wingdings 3" charset="2"/>
              <a:buChar char=""/>
            </a:pPr>
            <a:endParaRPr kumimoji="0" lang="it-IT" sz="1300" u="none" strike="noStrike" cap="none" spc="0" normalizeH="0" baseline="0" noProof="0">
              <a:ln>
                <a:noFill/>
              </a:ln>
              <a:effectLst/>
              <a:uLnTx/>
              <a:uFillTx/>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it-IT" sz="13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RETE CTS-CTI-AT</a:t>
            </a:r>
          </a:p>
          <a:p>
            <a:pPr>
              <a:lnSpc>
                <a:spcPct val="90000"/>
              </a:lnSpc>
              <a:spcBef>
                <a:spcPts val="1000"/>
              </a:spcBef>
              <a:buClr>
                <a:schemeClr val="bg2">
                  <a:lumMod val="40000"/>
                  <a:lumOff val="60000"/>
                </a:schemeClr>
              </a:buClr>
              <a:buSzPct val="80000"/>
              <a:buFont typeface="Wingdings 3" charset="2"/>
              <a:buChar char=""/>
            </a:pPr>
            <a:endParaRPr lang="it-IT" sz="13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SPORTELLI  CTS</a:t>
            </a:r>
            <a:br>
              <a:rPr lang="it-IT" sz="1300">
                <a:latin typeface="+mj-lt"/>
                <a:ea typeface="+mj-ea"/>
                <a:cs typeface="+mj-cs"/>
              </a:rPr>
            </a:br>
            <a:r>
              <a:rPr lang="it-IT" sz="1300">
                <a:latin typeface="+mj-lt"/>
                <a:ea typeface="+mj-ea"/>
                <a:cs typeface="+mj-cs"/>
              </a:rPr>
              <a:t>(orientamento, autismo, ritiro sociale, ausili)</a:t>
            </a:r>
          </a:p>
          <a:p>
            <a:pPr>
              <a:lnSpc>
                <a:spcPct val="90000"/>
              </a:lnSpc>
              <a:spcBef>
                <a:spcPts val="1000"/>
              </a:spcBef>
              <a:buClr>
                <a:schemeClr val="bg2">
                  <a:lumMod val="40000"/>
                  <a:lumOff val="60000"/>
                </a:schemeClr>
              </a:buClr>
              <a:buSzPct val="80000"/>
              <a:buFont typeface="Wingdings 3" charset="2"/>
              <a:buChar char=""/>
            </a:pPr>
            <a:endParaRPr lang="it-IT" sz="13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SPES Sportello pedagogico per le scuole</a:t>
            </a:r>
          </a:p>
          <a:p>
            <a:pPr>
              <a:lnSpc>
                <a:spcPct val="90000"/>
              </a:lnSpc>
              <a:spcBef>
                <a:spcPts val="1000"/>
              </a:spcBef>
              <a:buClr>
                <a:schemeClr val="bg2">
                  <a:lumMod val="40000"/>
                  <a:lumOff val="60000"/>
                </a:schemeClr>
              </a:buClr>
              <a:buSzPct val="80000"/>
              <a:buFont typeface="Wingdings 3" charset="2"/>
              <a:buChar char=""/>
            </a:pPr>
            <a:endParaRPr lang="it-IT" sz="13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it-IT" sz="1300">
                <a:latin typeface="+mj-lt"/>
                <a:ea typeface="+mj-ea"/>
                <a:cs typeface="+mj-cs"/>
              </a:rPr>
              <a:t>INDACO Progetto regionale di individuazione precoce</a:t>
            </a:r>
          </a:p>
          <a:p>
            <a:pPr>
              <a:lnSpc>
                <a:spcPct val="90000"/>
              </a:lnSpc>
              <a:spcBef>
                <a:spcPts val="1000"/>
              </a:spcBef>
              <a:buClr>
                <a:schemeClr val="bg2">
                  <a:lumMod val="40000"/>
                  <a:lumOff val="60000"/>
                </a:schemeClr>
              </a:buClr>
              <a:buSzPct val="80000"/>
              <a:buFont typeface="Wingdings 3" charset="2"/>
              <a:buChar char=""/>
            </a:pPr>
            <a:endParaRPr lang="it-IT" sz="1300">
              <a:latin typeface="+mj-lt"/>
              <a:ea typeface="+mj-ea"/>
              <a:cs typeface="+mj-cs"/>
            </a:endParaRPr>
          </a:p>
        </p:txBody>
      </p:sp>
      <p:pic>
        <p:nvPicPr>
          <p:cNvPr id="4" name="Immagine 3" descr="Diapositiva1.JPG">
            <a:extLst>
              <a:ext uri="{FF2B5EF4-FFF2-40B4-BE49-F238E27FC236}">
                <a16:creationId xmlns:a16="http://schemas.microsoft.com/office/drawing/2014/main" id="{65FC7AC7-AC65-75CF-2D53-A0FA04328ECF}"/>
              </a:ext>
            </a:extLst>
          </p:cNvPr>
          <p:cNvPicPr>
            <a:picLocks noChangeAspect="1"/>
          </p:cNvPicPr>
          <p:nvPr/>
        </p:nvPicPr>
        <p:blipFill>
          <a:blip r:embed="rId8" cstate="print"/>
          <a:stretch>
            <a:fillRect/>
          </a:stretch>
        </p:blipFill>
        <p:spPr>
          <a:xfrm>
            <a:off x="6565113" y="3447534"/>
            <a:ext cx="2189442" cy="29192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magine 4">
            <a:extLst>
              <a:ext uri="{FF2B5EF4-FFF2-40B4-BE49-F238E27FC236}">
                <a16:creationId xmlns:a16="http://schemas.microsoft.com/office/drawing/2014/main" id="{A6358E5B-11F9-0B78-AFA8-F9496005C04F}"/>
              </a:ext>
            </a:extLst>
          </p:cNvPr>
          <p:cNvPicPr>
            <a:picLocks noChangeAspect="1"/>
          </p:cNvPicPr>
          <p:nvPr/>
        </p:nvPicPr>
        <p:blipFill>
          <a:blip r:embed="rId9"/>
          <a:stretch>
            <a:fillRect/>
          </a:stretch>
        </p:blipFill>
        <p:spPr>
          <a:xfrm>
            <a:off x="9341310" y="4076656"/>
            <a:ext cx="1542278" cy="1343986"/>
          </a:xfrm>
          <a:prstGeom prst="rect">
            <a:avLst/>
          </a:prstGeom>
          <a:effectLst/>
        </p:spPr>
      </p:pic>
      <p:sp>
        <p:nvSpPr>
          <p:cNvPr id="7" name="Rettangolo 6">
            <a:extLst>
              <a:ext uri="{FF2B5EF4-FFF2-40B4-BE49-F238E27FC236}">
                <a16:creationId xmlns:a16="http://schemas.microsoft.com/office/drawing/2014/main" id="{6B881F11-8B85-8405-2675-13CC4FD7E05E}"/>
              </a:ext>
            </a:extLst>
          </p:cNvPr>
          <p:cNvSpPr/>
          <p:nvPr/>
        </p:nvSpPr>
        <p:spPr>
          <a:xfrm>
            <a:off x="10266947" y="3306"/>
            <a:ext cx="1161465" cy="1225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7E7FFA10-087A-3A8B-0CD7-0789CCD2D4F5}"/>
              </a:ext>
            </a:extLst>
          </p:cNvPr>
          <p:cNvSpPr/>
          <p:nvPr/>
        </p:nvSpPr>
        <p:spPr>
          <a:xfrm>
            <a:off x="5407078" y="41799"/>
            <a:ext cx="1161465" cy="1225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0450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73C0-B558-2836-DF0F-C21BE7F0553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36B98E-5924-7B8C-CF74-B22FFAD0FD09}"/>
              </a:ext>
            </a:extLst>
          </p:cNvPr>
          <p:cNvSpPr>
            <a:spLocks noGrp="1"/>
          </p:cNvSpPr>
          <p:nvPr>
            <p:ph type="ctrTitle"/>
          </p:nvPr>
        </p:nvSpPr>
        <p:spPr>
          <a:xfrm>
            <a:off x="7468914" y="1330366"/>
            <a:ext cx="3971902" cy="1875927"/>
          </a:xfrm>
        </p:spPr>
        <p:txBody>
          <a:bodyPr>
            <a:noAutofit/>
          </a:bodyPr>
          <a:lstStyle/>
          <a:p>
            <a:r>
              <a:rPr lang="it-IT" sz="4800"/>
              <a:t>BES – bisogni educativi speciali</a:t>
            </a:r>
          </a:p>
        </p:txBody>
      </p:sp>
      <p:pic>
        <p:nvPicPr>
          <p:cNvPr id="8" name="Immagine 7">
            <a:extLst>
              <a:ext uri="{FF2B5EF4-FFF2-40B4-BE49-F238E27FC236}">
                <a16:creationId xmlns:a16="http://schemas.microsoft.com/office/drawing/2014/main" id="{98C08E48-DEF7-D312-5E40-E6BCB7823D63}"/>
              </a:ext>
            </a:extLst>
          </p:cNvPr>
          <p:cNvPicPr>
            <a:picLocks noChangeAspect="1"/>
          </p:cNvPicPr>
          <p:nvPr/>
        </p:nvPicPr>
        <p:blipFill>
          <a:blip r:embed="rId3"/>
          <a:stretch>
            <a:fillRect/>
          </a:stretch>
        </p:blipFill>
        <p:spPr>
          <a:xfrm>
            <a:off x="141105" y="1330366"/>
            <a:ext cx="7131750" cy="4739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a:extLst>
              <a:ext uri="{FF2B5EF4-FFF2-40B4-BE49-F238E27FC236}">
                <a16:creationId xmlns:a16="http://schemas.microsoft.com/office/drawing/2014/main" id="{D660806A-9EDE-037D-0546-7D0E4213AC0E}"/>
              </a:ext>
            </a:extLst>
          </p:cNvPr>
          <p:cNvSpPr txBox="1"/>
          <p:nvPr/>
        </p:nvSpPr>
        <p:spPr>
          <a:xfrm>
            <a:off x="4763681" y="6070282"/>
            <a:ext cx="3370521" cy="261610"/>
          </a:xfrm>
          <a:prstGeom prst="rect">
            <a:avLst/>
          </a:prstGeom>
          <a:noFill/>
        </p:spPr>
        <p:txBody>
          <a:bodyPr wrap="square" rtlCol="0">
            <a:spAutoFit/>
          </a:bodyPr>
          <a:lstStyle/>
          <a:p>
            <a:r>
              <a:rPr lang="it-IT" sz="1050" i="1"/>
              <a:t>Fonte: BES a scuola – </a:t>
            </a:r>
            <a:r>
              <a:rPr lang="it-IT" sz="1000" i="1"/>
              <a:t>Erickson</a:t>
            </a:r>
            <a:r>
              <a:rPr lang="it-IT" sz="1050" i="1"/>
              <a:t> - 2015</a:t>
            </a:r>
          </a:p>
        </p:txBody>
      </p:sp>
      <p:sp>
        <p:nvSpPr>
          <p:cNvPr id="3" name="Rettangolo con angoli arrotondati 2">
            <a:extLst>
              <a:ext uri="{FF2B5EF4-FFF2-40B4-BE49-F238E27FC236}">
                <a16:creationId xmlns:a16="http://schemas.microsoft.com/office/drawing/2014/main" id="{FC1B0FD0-7B81-ECE5-6842-A9CAC30BDD86}"/>
              </a:ext>
            </a:extLst>
          </p:cNvPr>
          <p:cNvSpPr/>
          <p:nvPr/>
        </p:nvSpPr>
        <p:spPr>
          <a:xfrm>
            <a:off x="2104571" y="2512222"/>
            <a:ext cx="5168284" cy="35580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695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92000"/>
                <a:satMod val="169000"/>
                <a:lumMod val="164000"/>
              </a:schemeClr>
            </a:gs>
            <a:gs pos="3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0BF4C-2596-46FE-995F-6F0221B771C8}"/>
              </a:ext>
            </a:extLst>
          </p:cNvPr>
          <p:cNvSpPr>
            <a:spLocks noGrp="1"/>
          </p:cNvSpPr>
          <p:nvPr>
            <p:ph type="ctrTitle"/>
          </p:nvPr>
        </p:nvSpPr>
        <p:spPr>
          <a:xfrm>
            <a:off x="7468914" y="1330366"/>
            <a:ext cx="3971902" cy="1875927"/>
          </a:xfrm>
        </p:spPr>
        <p:txBody>
          <a:bodyPr>
            <a:noAutofit/>
          </a:bodyPr>
          <a:lstStyle/>
          <a:p>
            <a:r>
              <a:rPr lang="it-IT" sz="4800"/>
              <a:t>BES – bisogni educativi speciali</a:t>
            </a:r>
          </a:p>
        </p:txBody>
      </p:sp>
      <p:pic>
        <p:nvPicPr>
          <p:cNvPr id="8" name="Immagine 7">
            <a:extLst>
              <a:ext uri="{FF2B5EF4-FFF2-40B4-BE49-F238E27FC236}">
                <a16:creationId xmlns:a16="http://schemas.microsoft.com/office/drawing/2014/main" id="{84D17EEA-E403-4B89-8A95-4A43ADCB465E}"/>
              </a:ext>
            </a:extLst>
          </p:cNvPr>
          <p:cNvPicPr>
            <a:picLocks noChangeAspect="1"/>
          </p:cNvPicPr>
          <p:nvPr/>
        </p:nvPicPr>
        <p:blipFill>
          <a:blip r:embed="rId3"/>
          <a:stretch>
            <a:fillRect/>
          </a:stretch>
        </p:blipFill>
        <p:spPr>
          <a:xfrm>
            <a:off x="141105" y="1330366"/>
            <a:ext cx="7131750" cy="4739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a:extLst>
              <a:ext uri="{FF2B5EF4-FFF2-40B4-BE49-F238E27FC236}">
                <a16:creationId xmlns:a16="http://schemas.microsoft.com/office/drawing/2014/main" id="{D72945D7-9750-4138-9054-45B0B7127672}"/>
              </a:ext>
            </a:extLst>
          </p:cNvPr>
          <p:cNvSpPr txBox="1"/>
          <p:nvPr/>
        </p:nvSpPr>
        <p:spPr>
          <a:xfrm>
            <a:off x="4763681" y="6070282"/>
            <a:ext cx="3370521" cy="261610"/>
          </a:xfrm>
          <a:prstGeom prst="rect">
            <a:avLst/>
          </a:prstGeom>
          <a:noFill/>
        </p:spPr>
        <p:txBody>
          <a:bodyPr wrap="square" rtlCol="0">
            <a:spAutoFit/>
          </a:bodyPr>
          <a:lstStyle/>
          <a:p>
            <a:r>
              <a:rPr lang="it-IT" sz="1050" i="1"/>
              <a:t>Fonte: BES a scuola – </a:t>
            </a:r>
            <a:r>
              <a:rPr lang="it-IT" sz="1000" i="1"/>
              <a:t>Erickson</a:t>
            </a:r>
            <a:r>
              <a:rPr lang="it-IT" sz="1050" i="1"/>
              <a:t> - 2015</a:t>
            </a:r>
          </a:p>
        </p:txBody>
      </p:sp>
      <p:sp>
        <p:nvSpPr>
          <p:cNvPr id="3" name="Rettangolo con angoli arrotondati 2">
            <a:extLst>
              <a:ext uri="{FF2B5EF4-FFF2-40B4-BE49-F238E27FC236}">
                <a16:creationId xmlns:a16="http://schemas.microsoft.com/office/drawing/2014/main" id="{63E59613-5E20-68AC-59DF-DA03A9F0F1B4}"/>
              </a:ext>
            </a:extLst>
          </p:cNvPr>
          <p:cNvSpPr/>
          <p:nvPr/>
        </p:nvSpPr>
        <p:spPr>
          <a:xfrm>
            <a:off x="275771" y="2496457"/>
            <a:ext cx="1930400" cy="32657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2011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C8D2E86-565C-4A9C-9034-8C0D1538F40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graphicFrame>
        <p:nvGraphicFramePr>
          <p:cNvPr id="9" name="Diagramma 8">
            <a:extLst>
              <a:ext uri="{FF2B5EF4-FFF2-40B4-BE49-F238E27FC236}">
                <a16:creationId xmlns:a16="http://schemas.microsoft.com/office/drawing/2014/main" id="{4FD60F7C-0ABE-417B-8613-6C29C6BC795D}"/>
              </a:ext>
            </a:extLst>
          </p:cNvPr>
          <p:cNvGraphicFramePr/>
          <p:nvPr/>
        </p:nvGraphicFramePr>
        <p:xfrm>
          <a:off x="265192" y="182880"/>
          <a:ext cx="7315109" cy="657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magine 10">
            <a:extLst>
              <a:ext uri="{FF2B5EF4-FFF2-40B4-BE49-F238E27FC236}">
                <a16:creationId xmlns:a16="http://schemas.microsoft.com/office/drawing/2014/main" id="{CD3B19D3-ACB3-4C98-A025-EBA2E7B334AE}"/>
              </a:ext>
            </a:extLst>
          </p:cNvPr>
          <p:cNvPicPr>
            <a:picLocks noChangeAspect="1"/>
          </p:cNvPicPr>
          <p:nvPr/>
        </p:nvPicPr>
        <p:blipFill>
          <a:blip r:embed="rId8"/>
          <a:stretch>
            <a:fillRect/>
          </a:stretch>
        </p:blipFill>
        <p:spPr>
          <a:xfrm>
            <a:off x="7735916" y="3429000"/>
            <a:ext cx="4365816" cy="2444857"/>
          </a:xfrm>
          <a:prstGeom prst="rect">
            <a:avLst/>
          </a:prstGeom>
        </p:spPr>
      </p:pic>
      <p:sp>
        <p:nvSpPr>
          <p:cNvPr id="10" name="Rettangolo 9">
            <a:extLst>
              <a:ext uri="{FF2B5EF4-FFF2-40B4-BE49-F238E27FC236}">
                <a16:creationId xmlns:a16="http://schemas.microsoft.com/office/drawing/2014/main" id="{B2EA8BBA-D8FA-4657-8A1B-755DBE8E12F8}"/>
              </a:ext>
            </a:extLst>
          </p:cNvPr>
          <p:cNvSpPr/>
          <p:nvPr/>
        </p:nvSpPr>
        <p:spPr>
          <a:xfrm rot="20212814">
            <a:off x="7922964" y="4051560"/>
            <a:ext cx="4107215" cy="923330"/>
          </a:xfrm>
          <a:prstGeom prst="rect">
            <a:avLst/>
          </a:prstGeom>
          <a:noFill/>
        </p:spPr>
        <p:txBody>
          <a:bodyPr wrap="square" lIns="91440" tIns="45720" rIns="91440" bIns="45720">
            <a:spAutoFit/>
          </a:bodyPr>
          <a:lstStyle/>
          <a:p>
            <a:pPr algn="ctr"/>
            <a:r>
              <a:rPr lang="it-IT"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Comorbilità</a:t>
            </a:r>
          </a:p>
        </p:txBody>
      </p:sp>
    </p:spTree>
    <p:extLst>
      <p:ext uri="{BB962C8B-B14F-4D97-AF65-F5344CB8AC3E}">
        <p14:creationId xmlns:p14="http://schemas.microsoft.com/office/powerpoint/2010/main" val="19498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C8D2E86-565C-4A9C-9034-8C0D1538F40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sp>
        <p:nvSpPr>
          <p:cNvPr id="18" name="Rectangle 58">
            <a:extLst>
              <a:ext uri="{FF2B5EF4-FFF2-40B4-BE49-F238E27FC236}">
                <a16:creationId xmlns:a16="http://schemas.microsoft.com/office/drawing/2014/main" id="{8B304829-F258-46F4-8E24-4077CFAA7C46}"/>
              </a:ext>
            </a:extLst>
          </p:cNvPr>
          <p:cNvSpPr>
            <a:spLocks noChangeArrowheads="1"/>
          </p:cNvSpPr>
          <p:nvPr/>
        </p:nvSpPr>
        <p:spPr bwMode="auto">
          <a:xfrm>
            <a:off x="133565" y="113016"/>
            <a:ext cx="7791878" cy="1756508"/>
          </a:xfrm>
          <a:prstGeom prst="rect">
            <a:avLst/>
          </a:prstGeom>
          <a:noFill/>
          <a:ln w="9525">
            <a:noFill/>
            <a:round/>
            <a:headEnd/>
            <a:tailEnd/>
          </a:ln>
          <a:effectLst/>
        </p:spPr>
        <p:txBody>
          <a:bodyPr wrap="square" lIns="90000" tIns="46800" rIns="90000" bIns="46800">
            <a:spAutoFit/>
          </a:bodyPr>
          <a:lstStyle/>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solidFill>
                  <a:prstClr val="white">
                    <a:hueOff val="0"/>
                    <a:satOff val="0"/>
                    <a:lumOff val="0"/>
                    <a:alphaOff val="0"/>
                  </a:prstClr>
                </a:solidFill>
                <a:latin typeface="Century Gothic" panose="020B0502020202020204"/>
              </a:rPr>
              <a:t>Leggere vuol dire transcodificare – decodificare – codificare … dover fare  continue traduzioni</a:t>
            </a: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solidFill>
                <a:prstClr val="white">
                  <a:hueOff val="0"/>
                  <a:satOff val="0"/>
                  <a:lumOff val="0"/>
                  <a:alphaOff val="0"/>
                </a:prstClr>
              </a:solidFill>
              <a:latin typeface="Century Gothic" panose="020B0502020202020204"/>
            </a:endParaRP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solidFill>
                  <a:prstClr val="white">
                    <a:hueOff val="0"/>
                    <a:satOff val="0"/>
                    <a:lumOff val="0"/>
                    <a:alphaOff val="0"/>
                  </a:prstClr>
                </a:solidFill>
                <a:latin typeface="Century Gothic" panose="020B0502020202020204"/>
              </a:rPr>
              <a:t>Ma se la corrispondenza grafemi-fonemi non è stabilizzata?</a:t>
            </a: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solidFill>
                <a:prstClr val="white">
                  <a:hueOff val="0"/>
                  <a:satOff val="0"/>
                  <a:lumOff val="0"/>
                  <a:alphaOff val="0"/>
                </a:prstClr>
              </a:solidFill>
              <a:latin typeface="Century Gothic" panose="020B0502020202020204"/>
            </a:endParaRP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solidFill>
                  <a:prstClr val="white">
                    <a:hueOff val="0"/>
                    <a:satOff val="0"/>
                    <a:lumOff val="0"/>
                    <a:alphaOff val="0"/>
                  </a:prstClr>
                </a:solidFill>
                <a:latin typeface="Century Gothic" panose="020B0502020202020204"/>
              </a:rPr>
              <a:t>Proviamo a leggere come potrebbe capitare ad un dislessico</a:t>
            </a:r>
          </a:p>
        </p:txBody>
      </p:sp>
      <p:sp>
        <p:nvSpPr>
          <p:cNvPr id="24" name="Rectangle 58">
            <a:extLst>
              <a:ext uri="{FF2B5EF4-FFF2-40B4-BE49-F238E27FC236}">
                <a16:creationId xmlns:a16="http://schemas.microsoft.com/office/drawing/2014/main" id="{99C8BAE4-121A-4BE5-8C25-0DB426F3C550}"/>
              </a:ext>
            </a:extLst>
          </p:cNvPr>
          <p:cNvSpPr>
            <a:spLocks noChangeArrowheads="1"/>
          </p:cNvSpPr>
          <p:nvPr/>
        </p:nvSpPr>
        <p:spPr bwMode="auto">
          <a:xfrm>
            <a:off x="636998" y="2958957"/>
            <a:ext cx="8630293" cy="463846"/>
          </a:xfrm>
          <a:prstGeom prst="rect">
            <a:avLst/>
          </a:prstGeom>
          <a:noFill/>
          <a:ln w="9525">
            <a:noFill/>
            <a:round/>
            <a:headEnd/>
            <a:tailEnd/>
          </a:ln>
          <a:effectLst/>
        </p:spPr>
        <p:txBody>
          <a:bodyPr wrap="square" lIns="90000" tIns="46800" rIns="90000" bIns="46800">
            <a:spAutoFit/>
          </a:bodyPr>
          <a:lstStyle/>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400" b="1">
              <a:solidFill>
                <a:srgbClr val="000000"/>
              </a:solidFill>
              <a:latin typeface="Times New Roman" pitchFamily="18" charset="0"/>
              <a:ea typeface="Arial Unicode MS" pitchFamily="34" charset="-128"/>
              <a:cs typeface="Arial Unicode MS" pitchFamily="34" charset="-128"/>
            </a:endParaRPr>
          </a:p>
        </p:txBody>
      </p:sp>
      <p:pic>
        <p:nvPicPr>
          <p:cNvPr id="7" name="Picture 45" descr="arton61">
            <a:extLst>
              <a:ext uri="{FF2B5EF4-FFF2-40B4-BE49-F238E27FC236}">
                <a16:creationId xmlns:a16="http://schemas.microsoft.com/office/drawing/2014/main" id="{3AC8A976-ADD3-4AFE-A309-927DA613D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943" y="3263961"/>
            <a:ext cx="2858009" cy="2876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72E51467-E7DF-D42C-3CBC-3F8246C0C9CD}"/>
              </a:ext>
            </a:extLst>
          </p:cNvPr>
          <p:cNvPicPr>
            <a:picLocks noChangeAspect="1"/>
          </p:cNvPicPr>
          <p:nvPr/>
        </p:nvPicPr>
        <p:blipFill>
          <a:blip r:embed="rId4"/>
          <a:stretch>
            <a:fillRect/>
          </a:stretch>
        </p:blipFill>
        <p:spPr>
          <a:xfrm>
            <a:off x="351967" y="2256503"/>
            <a:ext cx="7125465" cy="3557656"/>
          </a:xfrm>
          <a:prstGeom prst="rect">
            <a:avLst/>
          </a:prstGeom>
        </p:spPr>
      </p:pic>
    </p:spTree>
    <p:extLst>
      <p:ext uri="{BB962C8B-B14F-4D97-AF65-F5344CB8AC3E}">
        <p14:creationId xmlns:p14="http://schemas.microsoft.com/office/powerpoint/2010/main" val="13491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C8D2E86-565C-4A9C-9034-8C0D1538F40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pic>
        <p:nvPicPr>
          <p:cNvPr id="6" name="Picture 2" descr="sdiseg">
            <a:extLst>
              <a:ext uri="{FF2B5EF4-FFF2-40B4-BE49-F238E27FC236}">
                <a16:creationId xmlns:a16="http://schemas.microsoft.com/office/drawing/2014/main" id="{7069446D-2FAF-458B-B6DC-EBC35B64EEFE}"/>
              </a:ext>
            </a:extLst>
          </p:cNvPr>
          <p:cNvPicPr>
            <a:picLocks noChangeAspect="1" noChangeArrowheads="1"/>
          </p:cNvPicPr>
          <p:nvPr/>
        </p:nvPicPr>
        <p:blipFill>
          <a:blip r:embed="rId3">
            <a:lum bright="28000" contrast="-34000"/>
            <a:extLst>
              <a:ext uri="{28A0092B-C50C-407E-A947-70E740481C1C}">
                <a14:useLocalDpi xmlns:a14="http://schemas.microsoft.com/office/drawing/2010/main" val="0"/>
              </a:ext>
            </a:extLst>
          </a:blip>
          <a:srcRect/>
          <a:stretch>
            <a:fillRect/>
          </a:stretch>
        </p:blipFill>
        <p:spPr bwMode="auto">
          <a:xfrm>
            <a:off x="8635411" y="3925679"/>
            <a:ext cx="2709541" cy="208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D9F7331F-C19B-4A6E-BB73-A809280E6007}"/>
              </a:ext>
            </a:extLst>
          </p:cNvPr>
          <p:cNvSpPr txBox="1">
            <a:spLocks noChangeArrowheads="1"/>
          </p:cNvSpPr>
          <p:nvPr/>
        </p:nvSpPr>
        <p:spPr bwMode="auto">
          <a:xfrm>
            <a:off x="609599" y="134579"/>
            <a:ext cx="7866202" cy="1569660"/>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it-IT" altLang="it-IT" sz="1400" i="1">
                <a:cs typeface="Arial" panose="020B0604020202020204" pitchFamily="34" charset="0"/>
              </a:rPr>
              <a:t> </a:t>
            </a:r>
            <a:r>
              <a:rPr lang="it-IT" altLang="it-IT" sz="2400" b="1" i="1">
                <a:cs typeface="Arial" panose="020B0604020202020204" pitchFamily="34" charset="0"/>
              </a:rPr>
              <a:t>non sono</a:t>
            </a:r>
            <a:r>
              <a:rPr lang="it-IT" altLang="it-IT" sz="2400" i="1">
                <a:cs typeface="Arial" panose="020B0604020202020204" pitchFamily="34" charset="0"/>
              </a:rPr>
              <a:t> </a:t>
            </a:r>
            <a:r>
              <a:rPr lang="it-IT" altLang="it-IT" sz="1400" i="1">
                <a:cs typeface="Arial" panose="020B0604020202020204" pitchFamily="34" charset="0"/>
              </a:rPr>
              <a:t>DIFFICOLTA’  di apprendimento – disturbi aspecifici – difficoltà generiche;</a:t>
            </a:r>
          </a:p>
          <a:p>
            <a:pPr eaLnBrk="1" hangingPunct="1">
              <a:spcBef>
                <a:spcPct val="50000"/>
              </a:spcBef>
              <a:buFontTx/>
              <a:buChar char="•"/>
            </a:pPr>
            <a:r>
              <a:rPr lang="it-IT" altLang="it-IT" sz="1400" i="1">
                <a:cs typeface="Arial" panose="020B0604020202020204" pitchFamily="34" charset="0"/>
              </a:rPr>
              <a:t> </a:t>
            </a:r>
            <a:r>
              <a:rPr lang="it-IT" altLang="it-IT" sz="2400" b="1" i="1">
                <a:cs typeface="Arial" panose="020B0604020202020204" pitchFamily="34" charset="0"/>
              </a:rPr>
              <a:t>non sono </a:t>
            </a:r>
            <a:r>
              <a:rPr lang="it-IT" altLang="it-IT" sz="1400" i="1">
                <a:cs typeface="Arial" panose="020B0604020202020204" pitchFamily="34" charset="0"/>
              </a:rPr>
              <a:t>una MALATTIA (OMS)</a:t>
            </a:r>
          </a:p>
          <a:p>
            <a:pPr eaLnBrk="1" hangingPunct="1">
              <a:spcBef>
                <a:spcPct val="50000"/>
              </a:spcBef>
              <a:buFontTx/>
              <a:buChar char="•"/>
            </a:pPr>
            <a:r>
              <a:rPr lang="it-IT" altLang="it-IT" sz="1400" i="1">
                <a:cs typeface="Arial" panose="020B0604020202020204" pitchFamily="34" charset="0"/>
              </a:rPr>
              <a:t> </a:t>
            </a:r>
            <a:r>
              <a:rPr lang="it-IT" altLang="it-IT" sz="2400" b="1" i="1">
                <a:cs typeface="Arial" panose="020B0604020202020204" pitchFamily="34" charset="0"/>
              </a:rPr>
              <a:t>sono</a:t>
            </a:r>
            <a:r>
              <a:rPr lang="it-IT" altLang="it-IT" sz="1400" i="1">
                <a:cs typeface="Arial" panose="020B0604020202020204" pitchFamily="34" charset="0"/>
              </a:rPr>
              <a:t> </a:t>
            </a:r>
            <a:r>
              <a:rPr lang="it-IT" altLang="it-IT" sz="1400" b="1" i="1">
                <a:cs typeface="Arial" panose="020B0604020202020204" pitchFamily="34" charset="0"/>
              </a:rPr>
              <a:t>DISTURBI SPECIFICI DI NATURA ENDOGENA (non si guarisce)</a:t>
            </a:r>
          </a:p>
        </p:txBody>
      </p:sp>
      <p:graphicFrame>
        <p:nvGraphicFramePr>
          <p:cNvPr id="4" name="Diagramma 3">
            <a:extLst>
              <a:ext uri="{FF2B5EF4-FFF2-40B4-BE49-F238E27FC236}">
                <a16:creationId xmlns:a16="http://schemas.microsoft.com/office/drawing/2014/main" id="{12F4C73F-F924-B09D-2EF2-A055E01B5183}"/>
              </a:ext>
            </a:extLst>
          </p:cNvPr>
          <p:cNvGraphicFramePr/>
          <p:nvPr>
            <p:extLst>
              <p:ext uri="{D42A27DB-BD31-4B8C-83A1-F6EECF244321}">
                <p14:modId xmlns:p14="http://schemas.microsoft.com/office/powerpoint/2010/main" val="2336350909"/>
              </p:ext>
            </p:extLst>
          </p:nvPr>
        </p:nvGraphicFramePr>
        <p:xfrm>
          <a:off x="1590952" y="2554861"/>
          <a:ext cx="5903496" cy="4010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asellaDiTesto 12">
            <a:extLst>
              <a:ext uri="{FF2B5EF4-FFF2-40B4-BE49-F238E27FC236}">
                <a16:creationId xmlns:a16="http://schemas.microsoft.com/office/drawing/2014/main" id="{876FFCCE-4A42-93E1-20A0-F3267A79DF69}"/>
              </a:ext>
            </a:extLst>
          </p:cNvPr>
          <p:cNvSpPr txBox="1"/>
          <p:nvPr/>
        </p:nvSpPr>
        <p:spPr>
          <a:xfrm rot="19418120">
            <a:off x="8576" y="3377218"/>
            <a:ext cx="2654970" cy="1569660"/>
          </a:xfrm>
          <a:prstGeom prst="rect">
            <a:avLst/>
          </a:prstGeom>
          <a:noFill/>
        </p:spPr>
        <p:txBody>
          <a:bodyPr wrap="square" rtlCol="0">
            <a:spAutoFit/>
          </a:bodyPr>
          <a:lstStyle/>
          <a:p>
            <a:r>
              <a:rPr lang="it-IT" sz="3200">
                <a:solidFill>
                  <a:schemeClr val="accent2">
                    <a:lumMod val="60000"/>
                    <a:lumOff val="40000"/>
                  </a:schemeClr>
                </a:solidFill>
              </a:rPr>
              <a:t>Modello modulare della mente</a:t>
            </a:r>
          </a:p>
        </p:txBody>
      </p:sp>
    </p:spTree>
    <p:extLst>
      <p:ext uri="{BB962C8B-B14F-4D97-AF65-F5344CB8AC3E}">
        <p14:creationId xmlns:p14="http://schemas.microsoft.com/office/powerpoint/2010/main" val="52710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8A55CB2F-ED8D-4AE3-B2DA-E0DA172D1149}"/>
              </a:ext>
            </a:extLst>
          </p:cNvPr>
          <p:cNvGraphicFramePr/>
          <p:nvPr/>
        </p:nvGraphicFramePr>
        <p:xfrm>
          <a:off x="1417296" y="1175148"/>
          <a:ext cx="1598967" cy="933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magine 2">
            <a:extLst>
              <a:ext uri="{FF2B5EF4-FFF2-40B4-BE49-F238E27FC236}">
                <a16:creationId xmlns:a16="http://schemas.microsoft.com/office/drawing/2014/main" id="{EED452CF-F00A-4F8C-85C9-464391F8EEB2}"/>
              </a:ext>
            </a:extLst>
          </p:cNvPr>
          <p:cNvPicPr>
            <a:picLocks noChangeAspect="1"/>
          </p:cNvPicPr>
          <p:nvPr/>
        </p:nvPicPr>
        <p:blipFill>
          <a:blip r:embed="rId8"/>
          <a:stretch>
            <a:fillRect/>
          </a:stretch>
        </p:blipFill>
        <p:spPr>
          <a:xfrm>
            <a:off x="215867" y="39001"/>
            <a:ext cx="4397121" cy="3284505"/>
          </a:xfrm>
          <a:prstGeom prst="rect">
            <a:avLst/>
          </a:prstGeom>
          <a:ln>
            <a:noFill/>
          </a:ln>
          <a:effectLst>
            <a:outerShdw blurRad="292100" dist="139700" dir="2700000" algn="tl" rotWithShape="0">
              <a:srgbClr val="333333">
                <a:alpha val="65000"/>
              </a:srgbClr>
            </a:outerShdw>
          </a:effectLst>
        </p:spPr>
      </p:pic>
      <p:sp>
        <p:nvSpPr>
          <p:cNvPr id="8" name="Rettangolo 7">
            <a:extLst>
              <a:ext uri="{FF2B5EF4-FFF2-40B4-BE49-F238E27FC236}">
                <a16:creationId xmlns:a16="http://schemas.microsoft.com/office/drawing/2014/main" id="{B2E30C61-53CF-4C51-8700-89EB931D69CE}"/>
              </a:ext>
            </a:extLst>
          </p:cNvPr>
          <p:cNvSpPr/>
          <p:nvPr/>
        </p:nvSpPr>
        <p:spPr>
          <a:xfrm>
            <a:off x="7757269" y="4299932"/>
            <a:ext cx="3648509" cy="13849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2800" b="1" cap="none" spc="0">
                <a:ln/>
                <a:solidFill>
                  <a:schemeClr val="accent3"/>
                </a:solidFill>
                <a:effectLst/>
              </a:rPr>
              <a:t>Trasmettere …</a:t>
            </a:r>
          </a:p>
          <a:p>
            <a:pPr algn="ctr"/>
            <a:r>
              <a:rPr lang="it-IT" sz="2800" b="1">
                <a:ln/>
                <a:solidFill>
                  <a:schemeClr val="accent3"/>
                </a:solidFill>
              </a:rPr>
              <a:t>Insegnare …</a:t>
            </a:r>
          </a:p>
          <a:p>
            <a:pPr algn="ctr"/>
            <a:r>
              <a:rPr lang="it-IT" sz="2800" b="1" cap="none" spc="0">
                <a:ln/>
                <a:solidFill>
                  <a:schemeClr val="accent3"/>
                </a:solidFill>
                <a:effectLst/>
              </a:rPr>
              <a:t>Apprendere …</a:t>
            </a:r>
          </a:p>
        </p:txBody>
      </p:sp>
      <p:sp>
        <p:nvSpPr>
          <p:cNvPr id="9" name="Titolo 1">
            <a:extLst>
              <a:ext uri="{FF2B5EF4-FFF2-40B4-BE49-F238E27FC236}">
                <a16:creationId xmlns:a16="http://schemas.microsoft.com/office/drawing/2014/main" id="{9754598D-976D-4F96-92A6-D6799DE1805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pic>
        <p:nvPicPr>
          <p:cNvPr id="2" name="Immagine 1">
            <a:extLst>
              <a:ext uri="{FF2B5EF4-FFF2-40B4-BE49-F238E27FC236}">
                <a16:creationId xmlns:a16="http://schemas.microsoft.com/office/drawing/2014/main" id="{C4CDF901-0E23-485B-B32A-D392E91A7D0A}"/>
              </a:ext>
            </a:extLst>
          </p:cNvPr>
          <p:cNvPicPr>
            <a:picLocks noChangeAspect="1"/>
          </p:cNvPicPr>
          <p:nvPr/>
        </p:nvPicPr>
        <p:blipFill>
          <a:blip r:embed="rId9"/>
          <a:stretch>
            <a:fillRect/>
          </a:stretch>
        </p:blipFill>
        <p:spPr>
          <a:xfrm>
            <a:off x="2216779" y="3121202"/>
            <a:ext cx="4435224" cy="3337849"/>
          </a:xfrm>
          <a:prstGeom prst="rect">
            <a:avLst/>
          </a:prstGeom>
          <a:ln>
            <a:noFill/>
          </a:ln>
          <a:effectLst>
            <a:outerShdw blurRad="292100" dist="139700" dir="2700000" algn="tl" rotWithShape="0">
              <a:srgbClr val="333333">
                <a:alpha val="65000"/>
              </a:srgbClr>
            </a:outerShdw>
          </a:effectLst>
        </p:spPr>
      </p:pic>
      <p:graphicFrame>
        <p:nvGraphicFramePr>
          <p:cNvPr id="4" name="Diagramma 3">
            <a:extLst>
              <a:ext uri="{FF2B5EF4-FFF2-40B4-BE49-F238E27FC236}">
                <a16:creationId xmlns:a16="http://schemas.microsoft.com/office/drawing/2014/main" id="{318148FA-EF07-4C01-0036-74D0E834769D}"/>
              </a:ext>
            </a:extLst>
          </p:cNvPr>
          <p:cNvGraphicFramePr/>
          <p:nvPr/>
        </p:nvGraphicFramePr>
        <p:xfrm>
          <a:off x="2092693" y="163068"/>
          <a:ext cx="8648812" cy="28394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120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0E2F3307-3DD8-4D5A-9131-59C124E5AFEC}"/>
              </a:ext>
            </a:extLst>
          </p:cNvPr>
          <p:cNvSpPr>
            <a:spLocks noGrp="1"/>
          </p:cNvSpPr>
          <p:nvPr>
            <p:ph type="ctrTitle"/>
          </p:nvPr>
        </p:nvSpPr>
        <p:spPr>
          <a:xfrm>
            <a:off x="5430416" y="877078"/>
            <a:ext cx="6010400" cy="2329215"/>
          </a:xfrm>
        </p:spPr>
        <p:txBody>
          <a:bodyPr>
            <a:noAutofit/>
          </a:bodyPr>
          <a:lstStyle/>
          <a:p>
            <a:r>
              <a:rPr lang="it-IT" sz="4800"/>
              <a:t>«Altri» bisogni educativi speciali</a:t>
            </a:r>
          </a:p>
        </p:txBody>
      </p:sp>
      <p:pic>
        <p:nvPicPr>
          <p:cNvPr id="3" name="Immagine 2">
            <a:extLst>
              <a:ext uri="{FF2B5EF4-FFF2-40B4-BE49-F238E27FC236}">
                <a16:creationId xmlns:a16="http://schemas.microsoft.com/office/drawing/2014/main" id="{6E2AE656-B16C-1B63-0C65-AA67C100BC2E}"/>
              </a:ext>
            </a:extLst>
          </p:cNvPr>
          <p:cNvPicPr>
            <a:picLocks noChangeAspect="1"/>
          </p:cNvPicPr>
          <p:nvPr/>
        </p:nvPicPr>
        <p:blipFill>
          <a:blip r:embed="rId3"/>
          <a:stretch>
            <a:fillRect/>
          </a:stretch>
        </p:blipFill>
        <p:spPr>
          <a:xfrm>
            <a:off x="52755" y="35170"/>
            <a:ext cx="4867275" cy="3638939"/>
          </a:xfrm>
          <a:prstGeom prst="rect">
            <a:avLst/>
          </a:prstGeom>
        </p:spPr>
      </p:pic>
      <p:pic>
        <p:nvPicPr>
          <p:cNvPr id="4" name="Immagine 3">
            <a:extLst>
              <a:ext uri="{FF2B5EF4-FFF2-40B4-BE49-F238E27FC236}">
                <a16:creationId xmlns:a16="http://schemas.microsoft.com/office/drawing/2014/main" id="{020407E3-67F1-1A48-4346-66C63ACB823F}"/>
              </a:ext>
            </a:extLst>
          </p:cNvPr>
          <p:cNvPicPr>
            <a:picLocks noChangeAspect="1"/>
          </p:cNvPicPr>
          <p:nvPr/>
        </p:nvPicPr>
        <p:blipFill>
          <a:blip r:embed="rId4"/>
          <a:stretch>
            <a:fillRect/>
          </a:stretch>
        </p:blipFill>
        <p:spPr>
          <a:xfrm>
            <a:off x="6096000" y="4128796"/>
            <a:ext cx="3422650" cy="1593393"/>
          </a:xfrm>
          <a:prstGeom prst="rect">
            <a:avLst/>
          </a:prstGeom>
        </p:spPr>
      </p:pic>
    </p:spTree>
    <p:extLst>
      <p:ext uri="{BB962C8B-B14F-4D97-AF65-F5344CB8AC3E}">
        <p14:creationId xmlns:p14="http://schemas.microsoft.com/office/powerpoint/2010/main" val="2373226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F8A9BE6-C281-4B1A-9298-36BCE33ABE45}"/>
              </a:ext>
            </a:extLst>
          </p:cNvPr>
          <p:cNvSpPr txBox="1"/>
          <p:nvPr/>
        </p:nvSpPr>
        <p:spPr>
          <a:xfrm>
            <a:off x="88900" y="2705100"/>
            <a:ext cx="11239500" cy="3416320"/>
          </a:xfrm>
          <a:prstGeom prst="rect">
            <a:avLst/>
          </a:prstGeom>
          <a:noFill/>
        </p:spPr>
        <p:txBody>
          <a:bodyPr wrap="square" rtlCol="0">
            <a:spAutoFit/>
          </a:bodyPr>
          <a:lstStyle/>
          <a:p>
            <a:pPr algn="just"/>
            <a:r>
              <a:rPr lang="it-IT"/>
              <a:t>… in base alle segnalazioni ricevute dalle scuole e alle comunicazioni scientifiche dei settori accademici di riferimento, emerge come </a:t>
            </a:r>
            <a:r>
              <a:rPr lang="it-IT" b="1">
                <a:solidFill>
                  <a:schemeClr val="accent3">
                    <a:lumMod val="60000"/>
                    <a:lumOff val="40000"/>
                  </a:schemeClr>
                </a:solidFill>
              </a:rPr>
              <a:t>fra la popolazione scolastica siano presenti bambini ad alto potenziale intellettivo, definiti </a:t>
            </a:r>
            <a:r>
              <a:rPr lang="it-IT" b="1" err="1">
                <a:solidFill>
                  <a:schemeClr val="accent3">
                    <a:lumMod val="60000"/>
                    <a:lumOff val="40000"/>
                  </a:schemeClr>
                </a:solidFill>
              </a:rPr>
              <a:t>Gifted</a:t>
            </a:r>
            <a:r>
              <a:rPr lang="it-IT" b="1">
                <a:solidFill>
                  <a:schemeClr val="accent3">
                    <a:lumMod val="60000"/>
                    <a:lumOff val="40000"/>
                  </a:schemeClr>
                </a:solidFill>
              </a:rPr>
              <a:t> </a:t>
            </a:r>
            <a:r>
              <a:rPr lang="it-IT" b="1" err="1">
                <a:solidFill>
                  <a:schemeClr val="accent3">
                    <a:lumMod val="60000"/>
                    <a:lumOff val="40000"/>
                  </a:schemeClr>
                </a:solidFill>
              </a:rPr>
              <a:t>children</a:t>
            </a:r>
            <a:r>
              <a:rPr lang="it-IT">
                <a:solidFill>
                  <a:schemeClr val="accent3">
                    <a:lumMod val="60000"/>
                    <a:lumOff val="40000"/>
                  </a:schemeClr>
                </a:solidFill>
              </a:rPr>
              <a:t> </a:t>
            </a:r>
            <a:r>
              <a:rPr lang="it-IT"/>
              <a:t>in ambito internazionale. </a:t>
            </a:r>
          </a:p>
          <a:p>
            <a:pPr algn="just"/>
            <a:r>
              <a:rPr lang="it-IT"/>
              <a:t>A seguito dell' emanazione della </a:t>
            </a:r>
            <a:r>
              <a:rPr lang="it-IT" b="1">
                <a:solidFill>
                  <a:schemeClr val="accent3">
                    <a:lumMod val="60000"/>
                    <a:lumOff val="40000"/>
                  </a:schemeClr>
                </a:solidFill>
              </a:rPr>
              <a:t>Direttiva 27.12.2012</a:t>
            </a:r>
            <a:r>
              <a:rPr lang="it-IT">
                <a:solidFill>
                  <a:schemeClr val="accent3">
                    <a:lumMod val="60000"/>
                    <a:lumOff val="40000"/>
                  </a:schemeClr>
                </a:solidFill>
              </a:rPr>
              <a:t>, </a:t>
            </a:r>
            <a:r>
              <a:rPr lang="it-IT" b="1">
                <a:solidFill>
                  <a:schemeClr val="accent3">
                    <a:lumMod val="60000"/>
                    <a:lumOff val="40000"/>
                  </a:schemeClr>
                </a:solidFill>
              </a:rPr>
              <a:t>molte istituzioni scolastiche hanno considerato tali alunni e studenti nell' ambito dei Bisogni Educativi Speciali</a:t>
            </a:r>
            <a:r>
              <a:rPr lang="it-IT"/>
              <a:t>. Tale prassi, assolutamente corretta, attua la prospettiva della </a:t>
            </a:r>
            <a:r>
              <a:rPr lang="it-IT" b="1">
                <a:solidFill>
                  <a:schemeClr val="accent3">
                    <a:lumMod val="60000"/>
                    <a:lumOff val="40000"/>
                  </a:schemeClr>
                </a:solidFill>
              </a:rPr>
              <a:t>personalizzazione</a:t>
            </a:r>
            <a:r>
              <a:rPr lang="it-IT"/>
              <a:t> degli insegnamenti, la </a:t>
            </a:r>
            <a:r>
              <a:rPr lang="it-IT" b="1">
                <a:solidFill>
                  <a:schemeClr val="accent3">
                    <a:lumMod val="60000"/>
                    <a:lumOff val="40000"/>
                  </a:schemeClr>
                </a:solidFill>
              </a:rPr>
              <a:t>valorizzazione degli stili di apprendimento </a:t>
            </a:r>
            <a:r>
              <a:rPr lang="it-IT"/>
              <a:t>individuali e il principio di responsabilità educativa. </a:t>
            </a:r>
          </a:p>
          <a:p>
            <a:pPr algn="just"/>
            <a:r>
              <a:rPr lang="it-IT"/>
              <a:t>Anche in questo </a:t>
            </a:r>
            <a:r>
              <a:rPr lang="it-IT" b="1">
                <a:solidFill>
                  <a:schemeClr val="accent3">
                    <a:lumMod val="60000"/>
                    <a:lumOff val="40000"/>
                  </a:schemeClr>
                </a:solidFill>
              </a:rPr>
              <a:t>caso la strategia da assumere è rimessa alla decisione dei Consigli di Classe o Team Docent</a:t>
            </a:r>
            <a:r>
              <a:rPr lang="it-IT">
                <a:solidFill>
                  <a:schemeClr val="accent3">
                    <a:lumMod val="60000"/>
                    <a:lumOff val="40000"/>
                  </a:schemeClr>
                </a:solidFill>
              </a:rPr>
              <a:t>i </a:t>
            </a:r>
            <a:r>
              <a:rPr lang="it-IT"/>
              <a:t>della primaria che, in presenza di eventuali situazioni di criticità con conseguenti manifestazioni di disagio, possono adottare metodologie didattiche specifiche in un'ottica inclusiva, sia a livello individuale sia di classe, valutando l'eventuale convenienza di un percorso di personalizzazione formalizzato in un PDP. </a:t>
            </a:r>
          </a:p>
        </p:txBody>
      </p:sp>
      <p:sp>
        <p:nvSpPr>
          <p:cNvPr id="3" name="Rettangolo 2">
            <a:extLst>
              <a:ext uri="{FF2B5EF4-FFF2-40B4-BE49-F238E27FC236}">
                <a16:creationId xmlns:a16="http://schemas.microsoft.com/office/drawing/2014/main" id="{88D0ECAD-5B05-497F-9E7B-E47E1D1291CA}"/>
              </a:ext>
            </a:extLst>
          </p:cNvPr>
          <p:cNvSpPr/>
          <p:nvPr/>
        </p:nvSpPr>
        <p:spPr>
          <a:xfrm>
            <a:off x="263083" y="411118"/>
            <a:ext cx="5832917"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800" b="1" cap="all">
                <a:ln w="0"/>
                <a:effectLst>
                  <a:reflection blurRad="12700" stA="50000" endPos="50000" dist="5000" dir="5400000" sy="-100000" rotWithShape="0"/>
                </a:effectLst>
              </a:rPr>
              <a:t>Alunni e studenti ad alto potenziale intellettivo </a:t>
            </a:r>
          </a:p>
        </p:txBody>
      </p:sp>
      <p:sp>
        <p:nvSpPr>
          <p:cNvPr id="4" name="CasellaDiTesto 3">
            <a:extLst>
              <a:ext uri="{FF2B5EF4-FFF2-40B4-BE49-F238E27FC236}">
                <a16:creationId xmlns:a16="http://schemas.microsoft.com/office/drawing/2014/main" id="{644EF173-E8A8-4266-9CFE-87955C480383}"/>
              </a:ext>
            </a:extLst>
          </p:cNvPr>
          <p:cNvSpPr txBox="1"/>
          <p:nvPr/>
        </p:nvSpPr>
        <p:spPr>
          <a:xfrm>
            <a:off x="3776738" y="6185810"/>
            <a:ext cx="5095493" cy="261610"/>
          </a:xfrm>
          <a:prstGeom prst="rect">
            <a:avLst/>
          </a:prstGeom>
          <a:noFill/>
        </p:spPr>
        <p:txBody>
          <a:bodyPr wrap="square" rtlCol="0">
            <a:spAutoFit/>
          </a:bodyPr>
          <a:lstStyle/>
          <a:p>
            <a:r>
              <a:rPr lang="it-IT" sz="1100"/>
              <a:t>CM del 3 aprile 2019  a firma del capodipartimento Carmela Palumbo</a:t>
            </a:r>
          </a:p>
        </p:txBody>
      </p:sp>
      <p:pic>
        <p:nvPicPr>
          <p:cNvPr id="6" name="Immagine 5">
            <a:extLst>
              <a:ext uri="{FF2B5EF4-FFF2-40B4-BE49-F238E27FC236}">
                <a16:creationId xmlns:a16="http://schemas.microsoft.com/office/drawing/2014/main" id="{7E41C45D-72BB-27D4-DE15-98A0FCE8E533}"/>
              </a:ext>
            </a:extLst>
          </p:cNvPr>
          <p:cNvPicPr>
            <a:picLocks noChangeAspect="1"/>
          </p:cNvPicPr>
          <p:nvPr/>
        </p:nvPicPr>
        <p:blipFill>
          <a:blip r:embed="rId3"/>
          <a:stretch>
            <a:fillRect/>
          </a:stretch>
        </p:blipFill>
        <p:spPr>
          <a:xfrm>
            <a:off x="6539566" y="0"/>
            <a:ext cx="5397500" cy="2705100"/>
          </a:xfrm>
          <a:prstGeom prst="rect">
            <a:avLst/>
          </a:prstGeom>
        </p:spPr>
      </p:pic>
    </p:spTree>
    <p:extLst>
      <p:ext uri="{BB962C8B-B14F-4D97-AF65-F5344CB8AC3E}">
        <p14:creationId xmlns:p14="http://schemas.microsoft.com/office/powerpoint/2010/main" val="113521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0BF4C-2596-46FE-995F-6F0221B771C8}"/>
              </a:ext>
            </a:extLst>
          </p:cNvPr>
          <p:cNvSpPr>
            <a:spLocks noGrp="1"/>
          </p:cNvSpPr>
          <p:nvPr>
            <p:ph type="ctrTitle"/>
          </p:nvPr>
        </p:nvSpPr>
        <p:spPr>
          <a:xfrm>
            <a:off x="7532710" y="628617"/>
            <a:ext cx="3971902" cy="1875927"/>
          </a:xfrm>
        </p:spPr>
        <p:txBody>
          <a:bodyPr>
            <a:noAutofit/>
          </a:bodyPr>
          <a:lstStyle/>
          <a:p>
            <a:r>
              <a:rPr lang="it-IT" sz="5400"/>
              <a:t>Perché includere?</a:t>
            </a:r>
          </a:p>
        </p:txBody>
      </p:sp>
      <p:sp>
        <p:nvSpPr>
          <p:cNvPr id="8" name="CasellaDiTesto 7">
            <a:extLst>
              <a:ext uri="{FF2B5EF4-FFF2-40B4-BE49-F238E27FC236}">
                <a16:creationId xmlns:a16="http://schemas.microsoft.com/office/drawing/2014/main" id="{859E9A43-539B-4EC3-B839-FC1BABC97F8C}"/>
              </a:ext>
            </a:extLst>
          </p:cNvPr>
          <p:cNvSpPr txBox="1"/>
          <p:nvPr/>
        </p:nvSpPr>
        <p:spPr>
          <a:xfrm>
            <a:off x="481898" y="954051"/>
            <a:ext cx="6333177" cy="1569660"/>
          </a:xfrm>
          <a:prstGeom prst="rect">
            <a:avLst/>
          </a:prstGeom>
          <a:noFill/>
        </p:spPr>
        <p:txBody>
          <a:bodyPr wrap="square" rtlCol="0">
            <a:spAutoFit/>
          </a:bodyPr>
          <a:lstStyle/>
          <a:p>
            <a:r>
              <a:rPr lang="it-IT" sz="3200"/>
              <a:t>Uno sguardo alla normativa sui Bisogni ducativi Speciali:  </a:t>
            </a:r>
            <a:r>
              <a:rPr lang="it-IT" sz="3200" b="1"/>
              <a:t>alunni con DSA e altri bisogni</a:t>
            </a:r>
          </a:p>
        </p:txBody>
      </p:sp>
      <p:sp>
        <p:nvSpPr>
          <p:cNvPr id="7" name="Rettangolo 6">
            <a:extLst>
              <a:ext uri="{FF2B5EF4-FFF2-40B4-BE49-F238E27FC236}">
                <a16:creationId xmlns:a16="http://schemas.microsoft.com/office/drawing/2014/main" id="{BE6462AE-F0D7-44BB-ADE7-48DEDF778F92}"/>
              </a:ext>
            </a:extLst>
          </p:cNvPr>
          <p:cNvSpPr/>
          <p:nvPr/>
        </p:nvSpPr>
        <p:spPr>
          <a:xfrm>
            <a:off x="719075" y="2860200"/>
            <a:ext cx="6096000" cy="2948179"/>
          </a:xfrm>
          <a:prstGeom prst="rect">
            <a:avLst/>
          </a:prstGeom>
        </p:spPr>
        <p:txBody>
          <a:bodyPr>
            <a:spAutoFit/>
          </a:bodyPr>
          <a:lstStyle/>
          <a:p>
            <a:pPr marL="285750" indent="-285750">
              <a:lnSpc>
                <a:spcPct val="150000"/>
              </a:lnSpc>
              <a:buFont typeface="Wingdings" panose="05000000000000000000" pitchFamily="2" charset="2"/>
              <a:buChar char="ü"/>
            </a:pPr>
            <a:r>
              <a:rPr lang="it-IT"/>
              <a:t>La costituzione art 2 - 3 – 34  </a:t>
            </a:r>
          </a:p>
          <a:p>
            <a:pPr marL="285750" indent="-285750">
              <a:lnSpc>
                <a:spcPct val="150000"/>
              </a:lnSpc>
              <a:buFont typeface="Wingdings" panose="05000000000000000000" pitchFamily="2" charset="2"/>
              <a:buChar char="ü"/>
            </a:pPr>
            <a:r>
              <a:rPr lang="it-IT" b="1"/>
              <a:t>Legge 53/2003 (Moratti)</a:t>
            </a:r>
          </a:p>
          <a:p>
            <a:pPr marL="285750" indent="-285750">
              <a:lnSpc>
                <a:spcPct val="150000"/>
              </a:lnSpc>
              <a:buFont typeface="Wingdings" panose="05000000000000000000" pitchFamily="2" charset="2"/>
              <a:buChar char="ü"/>
            </a:pPr>
            <a:r>
              <a:rPr lang="it-IT" b="1">
                <a:solidFill>
                  <a:srgbClr val="FFC000"/>
                </a:solidFill>
              </a:rPr>
              <a:t>Legge 170/2010 e linee guida </a:t>
            </a:r>
          </a:p>
          <a:p>
            <a:pPr marL="285750" indent="-285750">
              <a:lnSpc>
                <a:spcPct val="150000"/>
              </a:lnSpc>
              <a:buFont typeface="Wingdings" panose="05000000000000000000" pitchFamily="2" charset="2"/>
              <a:buChar char="ü"/>
            </a:pPr>
            <a:r>
              <a:rPr lang="it-IT" b="1">
                <a:solidFill>
                  <a:srgbClr val="FFC000"/>
                </a:solidFill>
              </a:rPr>
              <a:t>Direttiva Ministeriale 27 dicembre 2012</a:t>
            </a:r>
          </a:p>
          <a:p>
            <a:pPr marL="285750" indent="-285750">
              <a:lnSpc>
                <a:spcPct val="150000"/>
              </a:lnSpc>
              <a:buFont typeface="Wingdings" panose="05000000000000000000" pitchFamily="2" charset="2"/>
              <a:buChar char="ü"/>
            </a:pPr>
            <a:r>
              <a:rPr lang="it-IT" b="1">
                <a:solidFill>
                  <a:srgbClr val="FFC000"/>
                </a:solidFill>
              </a:rPr>
              <a:t>Circolare Ministeriale 8 del 6 marzo 2013 </a:t>
            </a:r>
            <a:r>
              <a:rPr lang="it-IT"/>
              <a:t>	</a:t>
            </a:r>
          </a:p>
          <a:p>
            <a:pPr marL="285750" indent="-285750">
              <a:lnSpc>
                <a:spcPct val="150000"/>
              </a:lnSpc>
              <a:buFont typeface="Wingdings" panose="05000000000000000000" pitchFamily="2" charset="2"/>
              <a:buChar char="ü"/>
            </a:pPr>
            <a:r>
              <a:rPr lang="it-IT"/>
              <a:t>DL 62-2017 (la valutazione)</a:t>
            </a:r>
          </a:p>
          <a:p>
            <a:pPr marL="285750" indent="-285750">
              <a:lnSpc>
                <a:spcPct val="150000"/>
              </a:lnSpc>
              <a:buFont typeface="Wingdings" panose="05000000000000000000" pitchFamily="2" charset="2"/>
              <a:buChar char="ü"/>
            </a:pPr>
            <a:endParaRPr lang="it-IT"/>
          </a:p>
        </p:txBody>
      </p:sp>
      <p:pic>
        <p:nvPicPr>
          <p:cNvPr id="1026" name="Picture 2" descr="Normativa Inclusione | Facebook">
            <a:extLst>
              <a:ext uri="{FF2B5EF4-FFF2-40B4-BE49-F238E27FC236}">
                <a16:creationId xmlns:a16="http://schemas.microsoft.com/office/drawing/2014/main" id="{4F19EEE9-3255-4FC7-8D60-595BE442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710" y="3173112"/>
            <a:ext cx="4228425" cy="291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19536" y="1737390"/>
            <a:ext cx="8496944" cy="2123658"/>
          </a:xfrm>
          <a:prstGeom prst="rect">
            <a:avLst/>
          </a:prstGeom>
        </p:spPr>
        <p:txBody>
          <a:bodyPr>
            <a:noAutofit/>
          </a:bodyPr>
          <a:lstStyle/>
          <a:p>
            <a:pPr algn="ctr">
              <a:spcBef>
                <a:spcPct val="0"/>
              </a:spcBef>
            </a:pPr>
            <a:endParaRPr lang="it-IT" sz="5400">
              <a:solidFill>
                <a:schemeClr val="tx2"/>
              </a:solidFill>
              <a:latin typeface="+mj-lt"/>
              <a:ea typeface="+mj-ea"/>
              <a:cs typeface="+mj-cs"/>
            </a:endParaRPr>
          </a:p>
        </p:txBody>
      </p:sp>
      <p:sp>
        <p:nvSpPr>
          <p:cNvPr id="4" name="CasellaDiTesto 3"/>
          <p:cNvSpPr txBox="1"/>
          <p:nvPr/>
        </p:nvSpPr>
        <p:spPr>
          <a:xfrm>
            <a:off x="1626672" y="3861048"/>
            <a:ext cx="8208912" cy="1754326"/>
          </a:xfrm>
          <a:prstGeom prst="rect">
            <a:avLst/>
          </a:prstGeom>
          <a:noFill/>
        </p:spPr>
        <p:txBody>
          <a:bodyPr wrap="square" rtlCol="0">
            <a:spAutoFit/>
          </a:bodyPr>
          <a:lstStyle/>
          <a:p>
            <a:r>
              <a:rPr lang="it-IT" b="1"/>
              <a:t>Premessa</a:t>
            </a:r>
            <a:r>
              <a:rPr lang="it-IT"/>
              <a:t> </a:t>
            </a:r>
          </a:p>
          <a:p>
            <a:pPr algn="just"/>
            <a:r>
              <a:rPr lang="it-IT"/>
              <a:t>… legge 53/2003 e dai successivi decreti applicativi: “La definizione e la realizzazione delle strategie educative e didattiche devono sempre tener conto della </a:t>
            </a:r>
            <a:r>
              <a:rPr lang="it-IT" b="1"/>
              <a:t>singolarità e complessità di ogni persona, della sua articolata identità, delle sue aspirazioni, capacità e delle sue fragilità, nelle varie fasi di sviluppo e di formazione</a:t>
            </a:r>
            <a:r>
              <a:rPr lang="it-IT"/>
              <a:t>. “ . …</a:t>
            </a:r>
          </a:p>
        </p:txBody>
      </p:sp>
      <p:sp>
        <p:nvSpPr>
          <p:cNvPr id="3" name="Rettangolo 2">
            <a:extLst>
              <a:ext uri="{FF2B5EF4-FFF2-40B4-BE49-F238E27FC236}">
                <a16:creationId xmlns:a16="http://schemas.microsoft.com/office/drawing/2014/main" id="{8FE90080-CF75-4DF2-AA58-16F7A2B2B93B}"/>
              </a:ext>
            </a:extLst>
          </p:cNvPr>
          <p:cNvSpPr/>
          <p:nvPr/>
        </p:nvSpPr>
        <p:spPr>
          <a:xfrm>
            <a:off x="743492" y="678959"/>
            <a:ext cx="6096000" cy="1938992"/>
          </a:xfrm>
          <a:prstGeom prst="rect">
            <a:avLst/>
          </a:prstGeom>
        </p:spPr>
        <p:txBody>
          <a:bodyPr>
            <a:spAutoFit/>
          </a:bodyPr>
          <a:lstStyle/>
          <a:p>
            <a:pPr algn="ctr">
              <a:spcBef>
                <a:spcPct val="0"/>
              </a:spcBef>
            </a:pPr>
            <a:r>
              <a:rPr lang="it-IT" sz="4000">
                <a:solidFill>
                  <a:schemeClr val="tx2"/>
                </a:solidFill>
                <a:latin typeface="+mj-lt"/>
                <a:ea typeface="+mj-ea"/>
                <a:cs typeface="+mj-cs"/>
              </a:rPr>
              <a:t>LINEE GUIDA  per il diritto allo studio degli alunni con DSA</a:t>
            </a:r>
          </a:p>
        </p:txBody>
      </p:sp>
      <p:sp>
        <p:nvSpPr>
          <p:cNvPr id="5" name="Titolo 1">
            <a:extLst>
              <a:ext uri="{FF2B5EF4-FFF2-40B4-BE49-F238E27FC236}">
                <a16:creationId xmlns:a16="http://schemas.microsoft.com/office/drawing/2014/main" id="{51B4703D-5095-4374-B471-4B3315DDF59E}"/>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spTree>
    <p:extLst>
      <p:ext uri="{BB962C8B-B14F-4D97-AF65-F5344CB8AC3E}">
        <p14:creationId xmlns:p14="http://schemas.microsoft.com/office/powerpoint/2010/main" val="115651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578024" y="1363287"/>
          <a:ext cx="7368480" cy="523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0" y="0"/>
            <a:ext cx="9934576"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3200" b="1" cap="all">
                <a:ln w="0"/>
                <a:effectLst>
                  <a:reflection blurRad="12700" stA="50000" endPos="50000" dist="5000" dir="5400000" sy="-100000" rotWithShape="0"/>
                </a:effectLst>
              </a:rPr>
              <a:t>PIANO DIDATTICO PERSONALIZZATO – PDP</a:t>
            </a:r>
          </a:p>
          <a:p>
            <a:pPr algn="ctr"/>
            <a:r>
              <a:rPr lang="it-IT" sz="2400">
                <a:solidFill>
                  <a:schemeClr val="tx1"/>
                </a:solidFill>
              </a:rPr>
              <a:t>Esplicitare in modo chiaro e trasparente le scelte didattiche e metodologiche</a:t>
            </a:r>
          </a:p>
        </p:txBody>
      </p:sp>
      <p:sp>
        <p:nvSpPr>
          <p:cNvPr id="4" name="Titolo 1">
            <a:extLst>
              <a:ext uri="{FF2B5EF4-FFF2-40B4-BE49-F238E27FC236}">
                <a16:creationId xmlns:a16="http://schemas.microsoft.com/office/drawing/2014/main" id="{97195962-81EE-4759-993D-34DD3BCD2F3D}"/>
              </a:ext>
            </a:extLst>
          </p:cNvPr>
          <p:cNvSpPr txBox="1">
            <a:spLocks/>
          </p:cNvSpPr>
          <p:nvPr/>
        </p:nvSpPr>
        <p:spPr>
          <a:xfrm>
            <a:off x="8258783" y="2749390"/>
            <a:ext cx="3933217" cy="1141674"/>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a:solidFill>
                  <a:srgbClr val="0070C0"/>
                </a:solidFill>
              </a:rPr>
              <a:t>D</a:t>
            </a:r>
            <a:r>
              <a:rPr lang="it-IT" sz="3200"/>
              <a:t>isturbi </a:t>
            </a:r>
            <a:r>
              <a:rPr lang="it-IT" sz="3200">
                <a:solidFill>
                  <a:srgbClr val="FF0000"/>
                </a:solidFill>
              </a:rPr>
              <a:t>S</a:t>
            </a:r>
            <a:r>
              <a:rPr lang="it-IT" sz="3200"/>
              <a:t>pecifici </a:t>
            </a:r>
          </a:p>
          <a:p>
            <a:r>
              <a:rPr lang="it-IT" sz="3200"/>
              <a:t>di </a:t>
            </a:r>
            <a:r>
              <a:rPr lang="it-IT" sz="3200">
                <a:solidFill>
                  <a:srgbClr val="FFFF00"/>
                </a:solidFill>
              </a:rPr>
              <a:t>A</a:t>
            </a:r>
            <a:r>
              <a:rPr lang="it-IT" sz="3200"/>
              <a:t>pprendimento</a:t>
            </a:r>
          </a:p>
        </p:txBody>
      </p:sp>
    </p:spTree>
    <p:extLst>
      <p:ext uri="{BB962C8B-B14F-4D97-AF65-F5344CB8AC3E}">
        <p14:creationId xmlns:p14="http://schemas.microsoft.com/office/powerpoint/2010/main" val="818053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nvGraphicFramePr>
        <p:xfrm>
          <a:off x="597471" y="1467577"/>
          <a:ext cx="7073329" cy="138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tangolo 10"/>
          <p:cNvSpPr/>
          <p:nvPr/>
        </p:nvSpPr>
        <p:spPr>
          <a:xfrm>
            <a:off x="597471" y="181543"/>
            <a:ext cx="7776864"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400" b="1" cap="all">
                <a:ln w="0"/>
                <a:effectLst>
                  <a:reflection blurRad="12700" stA="50000" endPos="50000" dist="5000" dir="5400000" sy="-100000" rotWithShape="0"/>
                </a:effectLst>
              </a:rPr>
              <a:t>LA DIMENSIONE INCLUSIVA DELLA SCUOLA</a:t>
            </a:r>
          </a:p>
        </p:txBody>
      </p:sp>
      <p:sp>
        <p:nvSpPr>
          <p:cNvPr id="16" name="Titolo 1">
            <a:extLst>
              <a:ext uri="{FF2B5EF4-FFF2-40B4-BE49-F238E27FC236}">
                <a16:creationId xmlns:a16="http://schemas.microsoft.com/office/drawing/2014/main" id="{4478F37B-494A-49CD-90EE-B949E38973E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grpSp>
        <p:nvGrpSpPr>
          <p:cNvPr id="19" name="Gruppo 3">
            <a:extLst>
              <a:ext uri="{FF2B5EF4-FFF2-40B4-BE49-F238E27FC236}">
                <a16:creationId xmlns:a16="http://schemas.microsoft.com/office/drawing/2014/main" id="{4BED6BB4-DEF9-499B-A06F-52D3B1E4645D}"/>
              </a:ext>
            </a:extLst>
          </p:cNvPr>
          <p:cNvGrpSpPr/>
          <p:nvPr/>
        </p:nvGrpSpPr>
        <p:grpSpPr>
          <a:xfrm>
            <a:off x="5326596" y="4632456"/>
            <a:ext cx="5751196" cy="1768484"/>
            <a:chOff x="2540442" y="209640"/>
            <a:chExt cx="4516341" cy="1668954"/>
          </a:xfrm>
          <a:scene3d>
            <a:camera prst="orthographicFront"/>
            <a:lightRig rig="flat" dir="t"/>
          </a:scene3d>
        </p:grpSpPr>
        <p:sp>
          <p:nvSpPr>
            <p:cNvPr id="20" name="Arrotonda angolo stesso lato rettangolo 13">
              <a:extLst>
                <a:ext uri="{FF2B5EF4-FFF2-40B4-BE49-F238E27FC236}">
                  <a16:creationId xmlns:a16="http://schemas.microsoft.com/office/drawing/2014/main" id="{74456F41-DC25-4A17-BAFB-E1B0CEC68FE6}"/>
                </a:ext>
              </a:extLst>
            </p:cNvPr>
            <p:cNvSpPr/>
            <p:nvPr/>
          </p:nvSpPr>
          <p:spPr>
            <a:xfrm rot="5400000">
              <a:off x="3964136" y="-1214054"/>
              <a:ext cx="1668954" cy="4516341"/>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21" name="Arrotonda angolo stesso lato rettangolo 4">
              <a:extLst>
                <a:ext uri="{FF2B5EF4-FFF2-40B4-BE49-F238E27FC236}">
                  <a16:creationId xmlns:a16="http://schemas.microsoft.com/office/drawing/2014/main" id="{CC00DF83-9A85-47F8-98C0-4CEF2088EBB3}"/>
                </a:ext>
              </a:extLst>
            </p:cNvPr>
            <p:cNvSpPr/>
            <p:nvPr/>
          </p:nvSpPr>
          <p:spPr>
            <a:xfrm>
              <a:off x="2540442" y="291110"/>
              <a:ext cx="4434869" cy="150601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pPr>
              <a:r>
                <a:rPr lang="it-IT" sz="1100" i="1"/>
                <a:t>“ … Gli </a:t>
              </a:r>
              <a:r>
                <a:rPr lang="it-IT" sz="1100" b="1" i="1"/>
                <a:t>strumenti compensativi </a:t>
              </a:r>
              <a:r>
                <a:rPr lang="it-IT" sz="1100" i="1"/>
                <a:t>sono strumenti didattici e tecnologici che sostituiscono o facilitano la prestazione richiesta nell’abilità deficitaria. ..”</a:t>
              </a:r>
            </a:p>
            <a:p>
              <a:pPr marL="114300" lvl="1" indent="-114300" algn="just" defTabSz="622300">
                <a:lnSpc>
                  <a:spcPct val="90000"/>
                </a:lnSpc>
                <a:spcBef>
                  <a:spcPct val="0"/>
                </a:spcBef>
                <a:spcAft>
                  <a:spcPct val="15000"/>
                </a:spcAft>
              </a:pPr>
              <a:r>
                <a:rPr lang="it-IT" sz="1050" i="1"/>
                <a:t>  (sintesi vocale, registratore, programmi di video scrittura, calcolatrice, strumenti tecnologicamente meno evoluti quali tabelle, formulari, mappe concettuali, etc. ) </a:t>
              </a:r>
            </a:p>
            <a:p>
              <a:pPr marL="114300" lvl="1" indent="-114300" algn="just" defTabSz="622300">
                <a:lnSpc>
                  <a:spcPct val="90000"/>
                </a:lnSpc>
                <a:spcBef>
                  <a:spcPct val="0"/>
                </a:spcBef>
                <a:spcAft>
                  <a:spcPct val="15000"/>
                </a:spcAft>
              </a:pPr>
              <a:r>
                <a:rPr lang="it-IT" sz="1100" i="1"/>
                <a:t>“ … Tali strumenti </a:t>
              </a:r>
              <a:r>
                <a:rPr lang="it-IT" sz="1100" b="1" i="1"/>
                <a:t>sollevano l’alunno </a:t>
              </a:r>
              <a:r>
                <a:rPr lang="it-IT" sz="1100" i="1"/>
                <a:t>o lo studente con DSA da una prestazione resa difficoltosa dal disturbo, </a:t>
              </a:r>
              <a:r>
                <a:rPr lang="it-IT" sz="1100" b="1" i="1"/>
                <a:t>senza peraltro facilitargli il compito </a:t>
              </a:r>
              <a:r>
                <a:rPr lang="it-IT" sz="1100" i="1"/>
                <a:t>dal punto di vista cognitivo. ...”</a:t>
              </a:r>
            </a:p>
          </p:txBody>
        </p:sp>
      </p:grpSp>
      <p:grpSp>
        <p:nvGrpSpPr>
          <p:cNvPr id="22" name="Gruppo 7">
            <a:extLst>
              <a:ext uri="{FF2B5EF4-FFF2-40B4-BE49-F238E27FC236}">
                <a16:creationId xmlns:a16="http://schemas.microsoft.com/office/drawing/2014/main" id="{071C79DA-9736-4D3D-9E2A-BC1B317AD20A}"/>
              </a:ext>
            </a:extLst>
          </p:cNvPr>
          <p:cNvGrpSpPr/>
          <p:nvPr/>
        </p:nvGrpSpPr>
        <p:grpSpPr>
          <a:xfrm>
            <a:off x="5326596" y="3025090"/>
            <a:ext cx="5725634" cy="1387815"/>
            <a:chOff x="2540442" y="209640"/>
            <a:chExt cx="4516341" cy="1668954"/>
          </a:xfrm>
          <a:scene3d>
            <a:camera prst="orthographicFront"/>
            <a:lightRig rig="flat" dir="t"/>
          </a:scene3d>
        </p:grpSpPr>
        <p:sp>
          <p:nvSpPr>
            <p:cNvPr id="23" name="Arrotonda angolo stesso lato rettangolo 16">
              <a:extLst>
                <a:ext uri="{FF2B5EF4-FFF2-40B4-BE49-F238E27FC236}">
                  <a16:creationId xmlns:a16="http://schemas.microsoft.com/office/drawing/2014/main" id="{8E1A659F-7FAE-4A62-B5F2-3E9733C2C090}"/>
                </a:ext>
              </a:extLst>
            </p:cNvPr>
            <p:cNvSpPr/>
            <p:nvPr/>
          </p:nvSpPr>
          <p:spPr>
            <a:xfrm rot="5400000">
              <a:off x="3964136" y="-1214054"/>
              <a:ext cx="1668954" cy="4516341"/>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24" name="Arrotonda angolo stesso lato rettangolo 4">
              <a:extLst>
                <a:ext uri="{FF2B5EF4-FFF2-40B4-BE49-F238E27FC236}">
                  <a16:creationId xmlns:a16="http://schemas.microsoft.com/office/drawing/2014/main" id="{EE1275AB-5238-4E8F-9A64-218C218CBA55}"/>
                </a:ext>
              </a:extLst>
            </p:cNvPr>
            <p:cNvSpPr/>
            <p:nvPr/>
          </p:nvSpPr>
          <p:spPr>
            <a:xfrm>
              <a:off x="2540443" y="291111"/>
              <a:ext cx="4434869" cy="150601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pPr>
              <a:r>
                <a:rPr lang="it-IT" sz="1100" b="1" i="1"/>
                <a:t>   </a:t>
              </a:r>
              <a:r>
                <a:rPr lang="it-IT" sz="1100" i="1"/>
                <a:t>“… Le </a:t>
              </a:r>
              <a:r>
                <a:rPr lang="it-IT" sz="1100" b="1" i="1"/>
                <a:t>misure dispensative </a:t>
              </a:r>
              <a:r>
                <a:rPr lang="it-IT" sz="1100" i="1"/>
                <a:t>sono invece interventi che consentono all’alunno o allo studente di </a:t>
              </a:r>
              <a:r>
                <a:rPr lang="it-IT" sz="1100" b="1" i="1"/>
                <a:t>non svolgere alcune prestazioni</a:t>
              </a:r>
              <a:r>
                <a:rPr lang="it-IT" sz="1100" i="1"/>
                <a:t> che, a causa del disturbo, risultano particolarmente difficoltose e che non migliorano l’apprendimento. …”</a:t>
              </a:r>
            </a:p>
            <a:p>
              <a:pPr marL="114300" lvl="1" indent="-114300" algn="just" defTabSz="622300">
                <a:lnSpc>
                  <a:spcPct val="90000"/>
                </a:lnSpc>
                <a:spcBef>
                  <a:spcPct val="0"/>
                </a:spcBef>
                <a:spcAft>
                  <a:spcPct val="15000"/>
                </a:spcAft>
              </a:pPr>
              <a:r>
                <a:rPr lang="it-IT" sz="1100" i="1"/>
                <a:t>   </a:t>
              </a:r>
              <a:r>
                <a:rPr lang="it-IT" sz="1050" i="1"/>
                <a:t>(non è utile far leggere a un alunno con dislessia un lungo brano, concedere maggior tempo allo studente, ridurre i contenuti della prova, </a:t>
              </a:r>
              <a:r>
                <a:rPr lang="it-IT" sz="1050" i="1" err="1"/>
                <a:t>ect</a:t>
              </a:r>
              <a:r>
                <a:rPr lang="it-IT" sz="1050" i="1"/>
                <a:t>. )</a:t>
              </a:r>
              <a:endParaRPr lang="it-IT" sz="1100" i="1"/>
            </a:p>
          </p:txBody>
        </p:sp>
      </p:grpSp>
      <p:grpSp>
        <p:nvGrpSpPr>
          <p:cNvPr id="25" name="Gruppo 24">
            <a:extLst>
              <a:ext uri="{FF2B5EF4-FFF2-40B4-BE49-F238E27FC236}">
                <a16:creationId xmlns:a16="http://schemas.microsoft.com/office/drawing/2014/main" id="{3288805A-A480-45D6-A53F-85DF83186A96}"/>
              </a:ext>
            </a:extLst>
          </p:cNvPr>
          <p:cNvGrpSpPr/>
          <p:nvPr/>
        </p:nvGrpSpPr>
        <p:grpSpPr>
          <a:xfrm>
            <a:off x="500675" y="3119598"/>
            <a:ext cx="4580207" cy="2951089"/>
            <a:chOff x="2051495" y="257180"/>
            <a:chExt cx="4915164" cy="1623571"/>
          </a:xfrm>
          <a:scene3d>
            <a:camera prst="orthographicFront"/>
            <a:lightRig rig="flat" dir="t"/>
          </a:scene3d>
        </p:grpSpPr>
        <p:sp>
          <p:nvSpPr>
            <p:cNvPr id="26" name="Arrotonda angolo stesso lato rettangolo 11">
              <a:extLst>
                <a:ext uri="{FF2B5EF4-FFF2-40B4-BE49-F238E27FC236}">
                  <a16:creationId xmlns:a16="http://schemas.microsoft.com/office/drawing/2014/main" id="{450E6118-854F-448A-9158-7132A28FE207}"/>
                </a:ext>
              </a:extLst>
            </p:cNvPr>
            <p:cNvSpPr/>
            <p:nvPr/>
          </p:nvSpPr>
          <p:spPr>
            <a:xfrm rot="5400000">
              <a:off x="3714944" y="-1243772"/>
              <a:ext cx="1554496" cy="4556400"/>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27" name="Arrotonda angolo stesso lato rettangolo 4">
              <a:extLst>
                <a:ext uri="{FF2B5EF4-FFF2-40B4-BE49-F238E27FC236}">
                  <a16:creationId xmlns:a16="http://schemas.microsoft.com/office/drawing/2014/main" id="{2424B963-0E46-4A20-B430-4A407FCDCA1F}"/>
                </a:ext>
              </a:extLst>
            </p:cNvPr>
            <p:cNvSpPr/>
            <p:nvPr/>
          </p:nvSpPr>
          <p:spPr>
            <a:xfrm>
              <a:off x="2051495" y="326255"/>
              <a:ext cx="4915164" cy="155449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pPr>
              <a:r>
                <a:rPr lang="it-IT" sz="1100" i="1"/>
                <a:t>    “ … la </a:t>
              </a:r>
              <a:r>
                <a:rPr lang="it-IT" sz="1100" b="1" i="1"/>
                <a:t>scuola predispone</a:t>
              </a:r>
              <a:r>
                <a:rPr lang="it-IT" sz="1100" i="1"/>
                <a:t>, </a:t>
              </a:r>
              <a:r>
                <a:rPr lang="it-IT" sz="1100" b="1" i="1"/>
                <a:t>nelle forme ritenute idonee </a:t>
              </a:r>
              <a:r>
                <a:rPr lang="it-IT" sz="1100" i="1"/>
                <a:t>e in tempi che non superino il primo trimestre scolastico, un documento che dovrà contenere almeno le seguenti voci, articolato per le discipline coinvolte dal disturbo: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dati anagrafici dell’alunno;</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tipologia di disturbo;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attività didattiche individualizzate;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attività didattiche personalizzate;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strumenti compensativi utilizzati;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misure dispensative adottate;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forme di verifica e valutazione personalizzate. </a:t>
              </a:r>
            </a:p>
            <a:p>
              <a:pPr marL="628650" lvl="2" indent="-171450" algn="just" defTabSz="622300">
                <a:lnSpc>
                  <a:spcPct val="90000"/>
                </a:lnSpc>
                <a:spcBef>
                  <a:spcPct val="0"/>
                </a:spcBef>
                <a:spcAft>
                  <a:spcPct val="15000"/>
                </a:spcAft>
                <a:buFont typeface="Arial" panose="020B0604020202020204" pitchFamily="34" charset="0"/>
                <a:buChar char="•"/>
              </a:pPr>
              <a:r>
                <a:rPr lang="it-IT" sz="1100" i="1"/>
                <a:t>...”    </a:t>
              </a:r>
            </a:p>
            <a:p>
              <a:pPr marL="114300" lvl="1" indent="-114300" algn="just" defTabSz="622300">
                <a:lnSpc>
                  <a:spcPct val="90000"/>
                </a:lnSpc>
                <a:spcBef>
                  <a:spcPct val="0"/>
                </a:spcBef>
                <a:spcAft>
                  <a:spcPct val="15000"/>
                </a:spcAft>
              </a:pPr>
              <a:r>
                <a:rPr lang="it-IT" sz="1100" i="1"/>
                <a:t>   “… </a:t>
              </a:r>
              <a:r>
                <a:rPr lang="it-IT" sz="1100" b="1" i="1"/>
                <a:t>è fondamentale il raccordo con la famiglia </a:t>
              </a:r>
              <a:r>
                <a:rPr lang="it-IT" sz="1100" i="1"/>
                <a:t>…”</a:t>
              </a:r>
            </a:p>
          </p:txBody>
        </p:sp>
      </p:grpSp>
    </p:spTree>
    <p:extLst>
      <p:ext uri="{BB962C8B-B14F-4D97-AF65-F5344CB8AC3E}">
        <p14:creationId xmlns:p14="http://schemas.microsoft.com/office/powerpoint/2010/main" val="104570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5CB0DD07-3372-4BAA-A440-9DC16EA8AF2A}"/>
              </a:ext>
            </a:extLst>
          </p:cNvPr>
          <p:cNvGraphicFramePr/>
          <p:nvPr>
            <p:extLst>
              <p:ext uri="{D42A27DB-BD31-4B8C-83A1-F6EECF244321}">
                <p14:modId xmlns:p14="http://schemas.microsoft.com/office/powerpoint/2010/main" val="1645087968"/>
              </p:ext>
            </p:extLst>
          </p:nvPr>
        </p:nvGraphicFramePr>
        <p:xfrm>
          <a:off x="-418944" y="728959"/>
          <a:ext cx="6514944" cy="492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olo 1">
            <a:extLst>
              <a:ext uri="{FF2B5EF4-FFF2-40B4-BE49-F238E27FC236}">
                <a16:creationId xmlns:a16="http://schemas.microsoft.com/office/drawing/2014/main" id="{BC656E25-EC41-4338-B1D8-6661D56EF2BE}"/>
              </a:ext>
            </a:extLst>
          </p:cNvPr>
          <p:cNvSpPr txBox="1">
            <a:spLocks/>
          </p:cNvSpPr>
          <p:nvPr/>
        </p:nvSpPr>
        <p:spPr>
          <a:xfrm>
            <a:off x="6424815" y="-8816"/>
            <a:ext cx="3543464" cy="156646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endParaRPr lang="en-US" sz="4800">
              <a:solidFill>
                <a:srgbClr val="EBEBEB"/>
              </a:solidFill>
            </a:endParaRPr>
          </a:p>
        </p:txBody>
      </p:sp>
      <p:sp>
        <p:nvSpPr>
          <p:cNvPr id="12" name="Rettangolo con angoli arrotondati 11">
            <a:extLst>
              <a:ext uri="{FF2B5EF4-FFF2-40B4-BE49-F238E27FC236}">
                <a16:creationId xmlns:a16="http://schemas.microsoft.com/office/drawing/2014/main" id="{B86EFB68-5979-4E1E-B009-47B092747644}"/>
              </a:ext>
            </a:extLst>
          </p:cNvPr>
          <p:cNvSpPr/>
          <p:nvPr/>
        </p:nvSpPr>
        <p:spPr>
          <a:xfrm>
            <a:off x="5937259" y="3191213"/>
            <a:ext cx="5724000" cy="3274046"/>
          </a:xfrm>
          <a:prstGeom prst="roundRect">
            <a:avLst/>
          </a:prstGeom>
          <a:solidFill>
            <a:schemeClr val="accent5">
              <a:lumMod val="60000"/>
              <a:lumOff val="40000"/>
            </a:schemeClr>
          </a:solidFill>
          <a:ln w="15875"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txBody>
          <a:bodyPr spcFirstLastPara="0" vert="horz" wrap="square" lIns="266129" tIns="0" rIns="266129" bIns="0" numCol="1" spcCol="1270" anchor="ctr" anchorCtr="0">
            <a:noAutofit/>
          </a:bodyPr>
          <a:lstStyle/>
          <a:p>
            <a:pPr algn="just" fontAlgn="base">
              <a:spcBef>
                <a:spcPct val="0"/>
              </a:spcBef>
              <a:spcAft>
                <a:spcPct val="0"/>
              </a:spcAft>
            </a:pPr>
            <a:r>
              <a:rPr lang="it-IT"/>
              <a:t>Nell’ ICF sono ben definiti i concetti di inclusione ed autonomia: l’</a:t>
            </a:r>
            <a:r>
              <a:rPr lang="it-IT" b="1">
                <a:solidFill>
                  <a:schemeClr val="accent3">
                    <a:lumMod val="75000"/>
                  </a:schemeClr>
                </a:solidFill>
                <a:latin typeface="+mj-lt"/>
                <a:ea typeface="+mj-ea"/>
                <a:cs typeface="+mj-cs"/>
              </a:rPr>
              <a:t>inclusione</a:t>
            </a:r>
            <a:r>
              <a:rPr lang="it-IT"/>
              <a:t> è il processo con cui si sollecita, guida, accompagna e sostiene il percorso necessario a divenire parte di un contesto sociale e l’</a:t>
            </a:r>
            <a:r>
              <a:rPr lang="it-IT" b="1">
                <a:solidFill>
                  <a:schemeClr val="accent3">
                    <a:lumMod val="75000"/>
                  </a:schemeClr>
                </a:solidFill>
                <a:latin typeface="+mj-lt"/>
                <a:ea typeface="+mj-ea"/>
                <a:cs typeface="+mj-cs"/>
              </a:rPr>
              <a:t>autonomia</a:t>
            </a:r>
            <a:r>
              <a:rPr lang="it-IT"/>
              <a:t> è intesa come la capacità di riconoscere i propri limiti funzionali e di trovare le strategie migliori al fine di raggiungere i propri obiettivi.</a:t>
            </a:r>
          </a:p>
        </p:txBody>
      </p:sp>
      <p:sp>
        <p:nvSpPr>
          <p:cNvPr id="13" name="Titolo 1">
            <a:extLst>
              <a:ext uri="{FF2B5EF4-FFF2-40B4-BE49-F238E27FC236}">
                <a16:creationId xmlns:a16="http://schemas.microsoft.com/office/drawing/2014/main" id="{E38E6425-92B9-4475-9AC5-3560F9971E0A}"/>
              </a:ext>
            </a:extLst>
          </p:cNvPr>
          <p:cNvSpPr txBox="1">
            <a:spLocks/>
          </p:cNvSpPr>
          <p:nvPr/>
        </p:nvSpPr>
        <p:spPr>
          <a:xfrm>
            <a:off x="8117795" y="1081331"/>
            <a:ext cx="3543464" cy="1566467"/>
          </a:xfrm>
          <a:prstGeom prst="rect">
            <a:avLst/>
          </a:prstGeom>
        </p:spPr>
        <p:txBody>
          <a:bodyPr vert="horz" lIns="91440" tIns="45720" rIns="91440" bIns="45720" rtlCol="0" anchor="b">
            <a:normAutofit fontScale="850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err="1">
                <a:solidFill>
                  <a:srgbClr val="EBEBEB"/>
                </a:solidFill>
              </a:rPr>
              <a:t>Visione</a:t>
            </a:r>
            <a:r>
              <a:rPr lang="en-US" sz="4800">
                <a:solidFill>
                  <a:srgbClr val="EBEBEB"/>
                </a:solidFill>
              </a:rPr>
              <a:t> bio-</a:t>
            </a:r>
            <a:r>
              <a:rPr lang="en-US" sz="4800" err="1">
                <a:solidFill>
                  <a:srgbClr val="EBEBEB"/>
                </a:solidFill>
              </a:rPr>
              <a:t>psico</a:t>
            </a:r>
            <a:r>
              <a:rPr lang="en-US" sz="4800">
                <a:solidFill>
                  <a:srgbClr val="EBEBEB"/>
                </a:solidFill>
              </a:rPr>
              <a:t>-</a:t>
            </a:r>
            <a:r>
              <a:rPr lang="en-US" sz="4800" err="1">
                <a:solidFill>
                  <a:srgbClr val="EBEBEB"/>
                </a:solidFill>
              </a:rPr>
              <a:t>sociale</a:t>
            </a:r>
            <a:endParaRPr lang="en-US" sz="4800">
              <a:solidFill>
                <a:srgbClr val="EBEBEB"/>
              </a:solidFill>
            </a:endParaRPr>
          </a:p>
        </p:txBody>
      </p:sp>
      <p:sp>
        <p:nvSpPr>
          <p:cNvPr id="5" name="CasellaDiTesto 4">
            <a:extLst>
              <a:ext uri="{FF2B5EF4-FFF2-40B4-BE49-F238E27FC236}">
                <a16:creationId xmlns:a16="http://schemas.microsoft.com/office/drawing/2014/main" id="{070DB409-7937-95CD-6150-0B753F084EC9}"/>
              </a:ext>
            </a:extLst>
          </p:cNvPr>
          <p:cNvSpPr txBox="1"/>
          <p:nvPr/>
        </p:nvSpPr>
        <p:spPr>
          <a:xfrm>
            <a:off x="530741" y="5814815"/>
            <a:ext cx="5565259" cy="923330"/>
          </a:xfrm>
          <a:prstGeom prst="rect">
            <a:avLst/>
          </a:prstGeom>
          <a:noFill/>
        </p:spPr>
        <p:txBody>
          <a:bodyPr wrap="square">
            <a:spAutoFit/>
          </a:bodyPr>
          <a:lstStyle/>
          <a:p>
            <a:r>
              <a:rPr lang="en-US"/>
              <a:t>I.C.F. –CY </a:t>
            </a:r>
            <a:r>
              <a:rPr lang="en-US">
                <a:sym typeface="Wingdings" panose="05000000000000000000" pitchFamily="2" charset="2"/>
              </a:rPr>
              <a:t> </a:t>
            </a:r>
            <a:r>
              <a:rPr lang="en-US"/>
              <a:t>International Classification of Functioning, Disability and Health, children and young</a:t>
            </a:r>
            <a:endParaRPr lang="it-IT"/>
          </a:p>
        </p:txBody>
      </p:sp>
      <p:sp>
        <p:nvSpPr>
          <p:cNvPr id="6" name="AutoShape 2" descr="Immagine di Classificazione ICF-CY | Versione per bambini e adolescenti | Educatore | Psicologo | Dirigente scolastico | Assistente sociale | Logopedista |">
            <a:extLst>
              <a:ext uri="{FF2B5EF4-FFF2-40B4-BE49-F238E27FC236}">
                <a16:creationId xmlns:a16="http://schemas.microsoft.com/office/drawing/2014/main" id="{22CCFD53-5D95-40AE-A5C8-A07359C104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descr="Immagine che contiene testo, biglietto da visita, Carattere, design&#10;&#10;Descrizione generata automaticamente">
            <a:extLst>
              <a:ext uri="{FF2B5EF4-FFF2-40B4-BE49-F238E27FC236}">
                <a16:creationId xmlns:a16="http://schemas.microsoft.com/office/drawing/2014/main" id="{D1641490-4450-C6C3-C098-AD5A376CA104}"/>
              </a:ext>
            </a:extLst>
          </p:cNvPr>
          <p:cNvPicPr>
            <a:picLocks noChangeAspect="1"/>
          </p:cNvPicPr>
          <p:nvPr/>
        </p:nvPicPr>
        <p:blipFill>
          <a:blip r:embed="rId8"/>
          <a:srcRect l="4556" r="5370"/>
          <a:stretch/>
        </p:blipFill>
        <p:spPr>
          <a:xfrm>
            <a:off x="6424815" y="1170639"/>
            <a:ext cx="1368000" cy="15855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07922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554966" y="260648"/>
            <a:ext cx="3509294"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000" b="1" cap="all">
                <a:ln w="0"/>
                <a:effectLst>
                  <a:reflection blurRad="12700" stA="50000" endPos="50000" dist="5000" dir="5400000" sy="-100000" rotWithShape="0"/>
                </a:effectLst>
              </a:rPr>
              <a:t>L’intervento</a:t>
            </a:r>
          </a:p>
        </p:txBody>
      </p:sp>
      <p:graphicFrame>
        <p:nvGraphicFramePr>
          <p:cNvPr id="14" name="Diagramma 13"/>
          <p:cNvGraphicFramePr/>
          <p:nvPr/>
        </p:nvGraphicFramePr>
        <p:xfrm>
          <a:off x="127689" y="1284790"/>
          <a:ext cx="7916716" cy="531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olo 1">
            <a:extLst>
              <a:ext uri="{FF2B5EF4-FFF2-40B4-BE49-F238E27FC236}">
                <a16:creationId xmlns:a16="http://schemas.microsoft.com/office/drawing/2014/main" id="{729D5CF2-1D22-41DF-B3AD-6D2892A4B944}"/>
              </a:ext>
            </a:extLst>
          </p:cNvPr>
          <p:cNvSpPr txBox="1">
            <a:spLocks/>
          </p:cNvSpPr>
          <p:nvPr/>
        </p:nvSpPr>
        <p:spPr>
          <a:xfrm>
            <a:off x="8220098" y="1878389"/>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pic>
        <p:nvPicPr>
          <p:cNvPr id="2" name="Immagine 1">
            <a:extLst>
              <a:ext uri="{FF2B5EF4-FFF2-40B4-BE49-F238E27FC236}">
                <a16:creationId xmlns:a16="http://schemas.microsoft.com/office/drawing/2014/main" id="{33A70822-5675-4AED-B1F8-F35C003BEFFD}"/>
              </a:ext>
            </a:extLst>
          </p:cNvPr>
          <p:cNvPicPr>
            <a:picLocks noChangeAspect="1"/>
          </p:cNvPicPr>
          <p:nvPr/>
        </p:nvPicPr>
        <p:blipFill>
          <a:blip r:embed="rId8"/>
          <a:stretch>
            <a:fillRect/>
          </a:stretch>
        </p:blipFill>
        <p:spPr>
          <a:xfrm rot="1010232">
            <a:off x="6940337" y="3170955"/>
            <a:ext cx="1408181" cy="1408181"/>
          </a:xfrm>
          <a:prstGeom prst="rect">
            <a:avLst/>
          </a:prstGeom>
          <a:ln>
            <a:noFill/>
          </a:ln>
          <a:effectLst>
            <a:softEdge rad="112500"/>
          </a:effectLst>
        </p:spPr>
      </p:pic>
      <p:pic>
        <p:nvPicPr>
          <p:cNvPr id="3" name="Immagine 2">
            <a:extLst>
              <a:ext uri="{FF2B5EF4-FFF2-40B4-BE49-F238E27FC236}">
                <a16:creationId xmlns:a16="http://schemas.microsoft.com/office/drawing/2014/main" id="{41F92DBD-0EEB-41FD-8668-C392D84D3438}"/>
              </a:ext>
            </a:extLst>
          </p:cNvPr>
          <p:cNvPicPr>
            <a:picLocks noChangeAspect="1"/>
          </p:cNvPicPr>
          <p:nvPr/>
        </p:nvPicPr>
        <p:blipFill>
          <a:blip r:embed="rId9"/>
          <a:stretch>
            <a:fillRect/>
          </a:stretch>
        </p:blipFill>
        <p:spPr>
          <a:xfrm>
            <a:off x="6529376" y="450973"/>
            <a:ext cx="2230104" cy="1415562"/>
          </a:xfrm>
          <a:prstGeom prst="rect">
            <a:avLst/>
          </a:prstGeom>
          <a:ln>
            <a:noFill/>
          </a:ln>
          <a:effectLst>
            <a:softEdge rad="112500"/>
          </a:effectLst>
        </p:spPr>
      </p:pic>
      <p:pic>
        <p:nvPicPr>
          <p:cNvPr id="3074" name="Picture 2" descr="Padre Allaccia Un Pizzo Sulla Scarpa Suo Figlio. Bambino in Piedi Sulla  Scala Vicino All'albero in Giardino Domestico Fotografia Stock - Immagine  di genitorialità, famiglia: 173868512">
            <a:extLst>
              <a:ext uri="{FF2B5EF4-FFF2-40B4-BE49-F238E27FC236}">
                <a16:creationId xmlns:a16="http://schemas.microsoft.com/office/drawing/2014/main" id="{BF8F02CA-3025-467C-A59D-853C7CACFC3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1606" b="10320"/>
          <a:stretch/>
        </p:blipFill>
        <p:spPr bwMode="auto">
          <a:xfrm>
            <a:off x="7686061" y="4582993"/>
            <a:ext cx="1855101" cy="1361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Bimbi scalzi: i benefici del camminare a piedi nudi | RiabiliMed">
            <a:extLst>
              <a:ext uri="{FF2B5EF4-FFF2-40B4-BE49-F238E27FC236}">
                <a16:creationId xmlns:a16="http://schemas.microsoft.com/office/drawing/2014/main" id="{16A24EB8-6788-4A79-A412-768159287E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8997" y="5751475"/>
            <a:ext cx="2084858" cy="1042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nvGraphicFramePr>
        <p:xfrm>
          <a:off x="597471" y="1467577"/>
          <a:ext cx="7073329" cy="138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tangolo 10"/>
          <p:cNvSpPr/>
          <p:nvPr/>
        </p:nvSpPr>
        <p:spPr>
          <a:xfrm>
            <a:off x="597471" y="181543"/>
            <a:ext cx="7776864"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400" b="1" cap="all">
                <a:ln w="0"/>
                <a:effectLst>
                  <a:reflection blurRad="12700" stA="50000" endPos="50000" dist="5000" dir="5400000" sy="-100000" rotWithShape="0"/>
                </a:effectLst>
              </a:rPr>
              <a:t>LA DIMENSIONE INCLUSIVA DELLA SCUOLA</a:t>
            </a:r>
          </a:p>
        </p:txBody>
      </p:sp>
      <p:grpSp>
        <p:nvGrpSpPr>
          <p:cNvPr id="2" name="Gruppo 3"/>
          <p:cNvGrpSpPr/>
          <p:nvPr/>
        </p:nvGrpSpPr>
        <p:grpSpPr>
          <a:xfrm>
            <a:off x="597471" y="3220682"/>
            <a:ext cx="4516341" cy="2169742"/>
            <a:chOff x="2540442" y="209640"/>
            <a:chExt cx="4516341" cy="1668954"/>
          </a:xfrm>
          <a:scene3d>
            <a:camera prst="orthographicFront"/>
            <a:lightRig rig="flat" dir="t"/>
          </a:scene3d>
        </p:grpSpPr>
        <p:sp>
          <p:nvSpPr>
            <p:cNvPr id="14" name="Arrotonda angolo stesso lato rettangolo 13"/>
            <p:cNvSpPr/>
            <p:nvPr/>
          </p:nvSpPr>
          <p:spPr>
            <a:xfrm rot="5400000">
              <a:off x="3964136" y="-1214054"/>
              <a:ext cx="1668954" cy="4516341"/>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15" name="Arrotonda angolo stesso lato rettangolo 4"/>
            <p:cNvSpPr/>
            <p:nvPr/>
          </p:nvSpPr>
          <p:spPr>
            <a:xfrm>
              <a:off x="2540443" y="291111"/>
              <a:ext cx="4434869" cy="150601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pPr>
              <a:r>
                <a:rPr lang="it-IT" sz="1200" i="1"/>
                <a:t>“ … La </a:t>
              </a:r>
              <a:r>
                <a:rPr lang="it-IT" sz="1200" b="1" i="1"/>
                <a:t>didattica individualizzata </a:t>
              </a:r>
              <a:r>
                <a:rPr lang="it-IT" sz="1200" i="1"/>
                <a:t>consiste nelle attività di </a:t>
              </a:r>
              <a:r>
                <a:rPr lang="it-IT" sz="1200" b="1" i="1"/>
                <a:t>recupero individuale </a:t>
              </a:r>
              <a:r>
                <a:rPr lang="it-IT" sz="1200" i="1"/>
                <a:t>che può svolgere l’alunno </a:t>
              </a:r>
              <a:r>
                <a:rPr lang="it-IT" sz="1200" b="1" i="1"/>
                <a:t>per potenziare determinate abilità o per acquisire specifiche competenze</a:t>
              </a:r>
              <a:r>
                <a:rPr lang="it-IT" sz="1200" i="1"/>
                <a:t>, anche nell’ambito delle strategie compensative e del metodo di studio; tali attività individualizzate possono essere realizzate nelle fasi di lavoro individuale in classe o in momenti ad esse dedicati, secondo tutte le forme di flessibilità del lavoro scolastico consentite dalla normativa vigente. …” </a:t>
              </a:r>
            </a:p>
          </p:txBody>
        </p:sp>
      </p:grpSp>
      <p:grpSp>
        <p:nvGrpSpPr>
          <p:cNvPr id="3" name="Gruppo 7"/>
          <p:cNvGrpSpPr/>
          <p:nvPr/>
        </p:nvGrpSpPr>
        <p:grpSpPr>
          <a:xfrm>
            <a:off x="5664588" y="3221779"/>
            <a:ext cx="4516341" cy="2169743"/>
            <a:chOff x="2540442" y="209640"/>
            <a:chExt cx="4516341" cy="1668954"/>
          </a:xfrm>
          <a:scene3d>
            <a:camera prst="orthographicFront"/>
            <a:lightRig rig="flat" dir="t"/>
          </a:scene3d>
        </p:grpSpPr>
        <p:sp>
          <p:nvSpPr>
            <p:cNvPr id="17" name="Arrotonda angolo stesso lato rettangolo 16"/>
            <p:cNvSpPr/>
            <p:nvPr/>
          </p:nvSpPr>
          <p:spPr>
            <a:xfrm rot="5400000">
              <a:off x="3964136" y="-1214054"/>
              <a:ext cx="1668954" cy="4516341"/>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18" name="Arrotonda angolo stesso lato rettangolo 4"/>
            <p:cNvSpPr/>
            <p:nvPr/>
          </p:nvSpPr>
          <p:spPr>
            <a:xfrm>
              <a:off x="2540443" y="291111"/>
              <a:ext cx="4434869" cy="150601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pPr>
              <a:r>
                <a:rPr lang="it-IT" sz="1200" b="1" i="1"/>
                <a:t>   </a:t>
              </a:r>
              <a:r>
                <a:rPr lang="it-IT" sz="1200" i="1"/>
                <a:t>“… La </a:t>
              </a:r>
              <a:r>
                <a:rPr lang="it-IT" sz="1200" b="1" i="1"/>
                <a:t>didattica personalizzata</a:t>
              </a:r>
              <a:r>
                <a:rPr lang="it-IT" sz="1200" i="1"/>
                <a:t>, invece, anche sulla base di quanto indicato nella Legge 53/2003 e nel Decreto legislativo 59/2004, </a:t>
              </a:r>
              <a:r>
                <a:rPr lang="it-IT" sz="1200" b="1" i="1"/>
                <a:t>calibra l’offerta didattica, e le modalità relazionali, sulla specificità ed unicità a livello personale dei bisogni educativi che caratterizzano gli alunni della classe</a:t>
              </a:r>
              <a:r>
                <a:rPr lang="it-IT" sz="1200" i="1"/>
                <a:t>, considerando le differenze individuali soprattutto sotto il profilo qualitativo; si può favorire, così, l’accrescimento dei punti di forza di ciascun alunno, lo sviluppo consapevole delle sue ‘preferenze’ e del suo talento. </a:t>
              </a:r>
              <a:r>
                <a:rPr lang="it-IT" sz="1200" b="1" i="1"/>
                <a:t> </a:t>
              </a:r>
              <a:r>
                <a:rPr lang="it-IT" sz="1200" i="1" err="1"/>
                <a:t>…</a:t>
              </a:r>
              <a:r>
                <a:rPr lang="it-IT" sz="1200" i="1"/>
                <a:t>”</a:t>
              </a:r>
            </a:p>
          </p:txBody>
        </p:sp>
      </p:grpSp>
      <p:grpSp>
        <p:nvGrpSpPr>
          <p:cNvPr id="4" name="Gruppo 3"/>
          <p:cNvGrpSpPr/>
          <p:nvPr/>
        </p:nvGrpSpPr>
        <p:grpSpPr>
          <a:xfrm>
            <a:off x="3071868" y="5654872"/>
            <a:ext cx="4752528" cy="927720"/>
            <a:chOff x="2540442" y="209640"/>
            <a:chExt cx="4516341" cy="1668954"/>
          </a:xfrm>
          <a:scene3d>
            <a:camera prst="orthographicFront"/>
            <a:lightRig rig="flat" dir="t"/>
          </a:scene3d>
        </p:grpSpPr>
        <p:sp>
          <p:nvSpPr>
            <p:cNvPr id="12" name="Arrotonda angolo stesso lato rettangolo 11"/>
            <p:cNvSpPr/>
            <p:nvPr/>
          </p:nvSpPr>
          <p:spPr>
            <a:xfrm rot="5400000">
              <a:off x="3964136" y="-1214054"/>
              <a:ext cx="1668954" cy="4516341"/>
            </a:xfrm>
            <a:prstGeom prst="round2SameRect">
              <a:avLst/>
            </a:prstGeom>
          </p:spPr>
          <p:style>
            <a:lnRef idx="2">
              <a:schemeClr val="accent5"/>
            </a:lnRef>
            <a:fillRef idx="1">
              <a:schemeClr val="lt1"/>
            </a:fillRef>
            <a:effectRef idx="0">
              <a:schemeClr val="accent5"/>
            </a:effectRef>
            <a:fontRef idx="minor">
              <a:schemeClr val="dk1"/>
            </a:fontRef>
          </p:style>
          <p:txBody>
            <a:bodyPr/>
            <a:lstStyle/>
            <a:p>
              <a:endParaRPr lang="it-IT"/>
            </a:p>
          </p:txBody>
        </p:sp>
        <p:sp>
          <p:nvSpPr>
            <p:cNvPr id="13" name="Arrotonda angolo stesso lato rettangolo 4"/>
            <p:cNvSpPr/>
            <p:nvPr/>
          </p:nvSpPr>
          <p:spPr>
            <a:xfrm>
              <a:off x="2540443" y="324098"/>
              <a:ext cx="4434869" cy="155449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pPr>
              <a:r>
                <a:rPr lang="it-IT" sz="1400" i="1"/>
                <a:t>    “ … I termini individualizzata e personalizzata </a:t>
              </a:r>
              <a:r>
                <a:rPr lang="it-IT" sz="1400" b="1" i="1"/>
                <a:t>non sono da considerarsi sinonimi</a:t>
              </a:r>
              <a:r>
                <a:rPr lang="it-IT" sz="1400" i="1"/>
                <a:t>. …” </a:t>
              </a:r>
            </a:p>
          </p:txBody>
        </p:sp>
      </p:grpSp>
      <p:sp>
        <p:nvSpPr>
          <p:cNvPr id="16" name="Titolo 1">
            <a:extLst>
              <a:ext uri="{FF2B5EF4-FFF2-40B4-BE49-F238E27FC236}">
                <a16:creationId xmlns:a16="http://schemas.microsoft.com/office/drawing/2014/main" id="{4478F37B-494A-49CD-90EE-B949E38973EA}"/>
              </a:ext>
            </a:extLst>
          </p:cNvPr>
          <p:cNvSpPr txBox="1">
            <a:spLocks/>
          </p:cNvSpPr>
          <p:nvPr/>
        </p:nvSpPr>
        <p:spPr>
          <a:xfrm>
            <a:off x="8004231" y="1388034"/>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a:solidFill>
                  <a:srgbClr val="0070C0"/>
                </a:solidFill>
              </a:rPr>
              <a:t>D</a:t>
            </a:r>
            <a:r>
              <a:rPr lang="it-IT" sz="3200"/>
              <a:t>isturbi</a:t>
            </a:r>
            <a:r>
              <a:rPr lang="it-IT" sz="4800"/>
              <a:t> </a:t>
            </a:r>
            <a:r>
              <a:rPr lang="it-IT" sz="4800">
                <a:solidFill>
                  <a:srgbClr val="FF0000"/>
                </a:solidFill>
              </a:rPr>
              <a:t>S</a:t>
            </a:r>
            <a:r>
              <a:rPr lang="it-IT" sz="3200"/>
              <a:t>pecifici </a:t>
            </a:r>
            <a:r>
              <a:rPr lang="it-IT" sz="2800"/>
              <a:t>di</a:t>
            </a:r>
            <a:r>
              <a:rPr lang="it-IT" sz="3200"/>
              <a:t> </a:t>
            </a:r>
            <a:r>
              <a:rPr lang="it-IT" sz="4800">
                <a:solidFill>
                  <a:srgbClr val="FFFF00"/>
                </a:solidFill>
              </a:rPr>
              <a:t>A</a:t>
            </a:r>
            <a:r>
              <a:rPr lang="it-IT" sz="3200"/>
              <a:t>pprendimento</a:t>
            </a:r>
            <a:endParaRPr lang="it-IT" sz="4800"/>
          </a:p>
        </p:txBody>
      </p:sp>
    </p:spTree>
    <p:extLst>
      <p:ext uri="{BB962C8B-B14F-4D97-AF65-F5344CB8AC3E}">
        <p14:creationId xmlns:p14="http://schemas.microsoft.com/office/powerpoint/2010/main" val="270116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705220B-2994-4369-9767-4A99D59AFE8A}"/>
              </a:ext>
            </a:extLst>
          </p:cNvPr>
          <p:cNvSpPr>
            <a:spLocks noGrp="1"/>
          </p:cNvSpPr>
          <p:nvPr>
            <p:ph type="title"/>
          </p:nvPr>
        </p:nvSpPr>
        <p:spPr>
          <a:xfrm>
            <a:off x="8108302" y="2062065"/>
            <a:ext cx="3827837" cy="1548882"/>
          </a:xfrm>
        </p:spPr>
        <p:txBody>
          <a:bodyPr>
            <a:normAutofit/>
          </a:bodyPr>
          <a:lstStyle/>
          <a:p>
            <a:pPr algn="ctr"/>
            <a:r>
              <a:rPr lang="it-IT" sz="2800">
                <a:solidFill>
                  <a:schemeClr val="tx1"/>
                </a:solidFill>
              </a:rPr>
              <a:t>Decreto legislativo 62/17 </a:t>
            </a:r>
            <a:br>
              <a:rPr lang="it-IT" sz="2800">
                <a:solidFill>
                  <a:schemeClr val="tx1"/>
                </a:solidFill>
              </a:rPr>
            </a:br>
            <a:r>
              <a:rPr lang="it-IT" sz="2800">
                <a:solidFill>
                  <a:schemeClr val="tx1"/>
                </a:solidFill>
              </a:rPr>
              <a:t>(la valutazione)</a:t>
            </a:r>
          </a:p>
        </p:txBody>
      </p:sp>
      <p:pic>
        <p:nvPicPr>
          <p:cNvPr id="6" name="Picture 2" descr="Risultati immagini per immagini decreto 66">
            <a:extLst>
              <a:ext uri="{FF2B5EF4-FFF2-40B4-BE49-F238E27FC236}">
                <a16:creationId xmlns:a16="http://schemas.microsoft.com/office/drawing/2014/main" id="{9AEB23ED-43E0-450E-8FB8-E8B7C8F873C0}"/>
              </a:ext>
            </a:extLst>
          </p:cNvPr>
          <p:cNvPicPr>
            <a:picLocks noChangeAspect="1" noChangeArrowheads="1"/>
          </p:cNvPicPr>
          <p:nvPr/>
        </p:nvPicPr>
        <p:blipFill>
          <a:blip r:embed="rId3" cstate="print">
            <a:clrChange>
              <a:clrFrom>
                <a:srgbClr val="F7F5F8"/>
              </a:clrFrom>
              <a:clrTo>
                <a:srgbClr val="F7F5F8">
                  <a:alpha val="0"/>
                </a:srgbClr>
              </a:clrTo>
            </a:clrChange>
          </a:blip>
          <a:srcRect/>
          <a:stretch>
            <a:fillRect/>
          </a:stretch>
        </p:blipFill>
        <p:spPr bwMode="auto">
          <a:xfrm>
            <a:off x="255861" y="1223598"/>
            <a:ext cx="7779437" cy="4410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35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8A26-F026-5B77-8756-A93FAE4068D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2EF9A45-ABAB-B590-F61C-E6898E9A58CA}"/>
              </a:ext>
            </a:extLst>
          </p:cNvPr>
          <p:cNvSpPr>
            <a:spLocks noGrp="1"/>
          </p:cNvSpPr>
          <p:nvPr>
            <p:ph type="title"/>
          </p:nvPr>
        </p:nvSpPr>
        <p:spPr>
          <a:xfrm>
            <a:off x="1103312" y="319489"/>
            <a:ext cx="8003366" cy="557589"/>
          </a:xfrm>
        </p:spPr>
        <p:txBody>
          <a:bodyPr/>
          <a:lstStyle/>
          <a:p>
            <a:pPr algn="ctr"/>
            <a:r>
              <a:rPr lang="it-IT" sz="2800"/>
              <a:t>Art. 11 (PRIMO ciclo)  </a:t>
            </a:r>
            <a:br>
              <a:rPr lang="it-IT" sz="2800"/>
            </a:br>
            <a:endParaRPr lang="it-IT" sz="2800"/>
          </a:p>
        </p:txBody>
      </p:sp>
      <p:sp>
        <p:nvSpPr>
          <p:cNvPr id="3" name="Segnaposto contenuto 2">
            <a:extLst>
              <a:ext uri="{FF2B5EF4-FFF2-40B4-BE49-F238E27FC236}">
                <a16:creationId xmlns:a16="http://schemas.microsoft.com/office/drawing/2014/main" id="{7AA05D5C-FBC1-88FD-05A7-3727A4A11028}"/>
              </a:ext>
            </a:extLst>
          </p:cNvPr>
          <p:cNvSpPr>
            <a:spLocks noGrp="1"/>
          </p:cNvSpPr>
          <p:nvPr>
            <p:ph sz="half" idx="1"/>
          </p:nvPr>
        </p:nvSpPr>
        <p:spPr>
          <a:xfrm>
            <a:off x="205273" y="1041400"/>
            <a:ext cx="11637682" cy="5369166"/>
          </a:xfrm>
        </p:spPr>
        <p:txBody>
          <a:bodyPr>
            <a:normAutofit fontScale="92500" lnSpcReduction="10000"/>
          </a:bodyPr>
          <a:lstStyle/>
          <a:p>
            <a:pPr algn="just"/>
            <a:r>
              <a:rPr lang="it-IT" b="1">
                <a:solidFill>
                  <a:schemeClr val="accent2">
                    <a:lumMod val="60000"/>
                    <a:lumOff val="40000"/>
                  </a:schemeClr>
                </a:solidFill>
              </a:rPr>
              <a:t>la valutazione degli apprendimenti</a:t>
            </a:r>
            <a:r>
              <a:rPr lang="it-IT"/>
              <a:t>, incluse l'ammissione e la partecipazione all'esame finale del primo ciclo di  istruzione,  </a:t>
            </a:r>
            <a:r>
              <a:rPr lang="it-IT" b="1"/>
              <a:t>sono </a:t>
            </a:r>
            <a:r>
              <a:rPr lang="it-IT" b="1">
                <a:solidFill>
                  <a:schemeClr val="accent2">
                    <a:lumMod val="60000"/>
                    <a:lumOff val="40000"/>
                  </a:schemeClr>
                </a:solidFill>
              </a:rPr>
              <a:t>coerenti con il  piano  didattico  personalizzato</a:t>
            </a:r>
            <a:endParaRPr lang="it-IT"/>
          </a:p>
          <a:p>
            <a:pPr algn="just"/>
            <a:r>
              <a:rPr lang="it-IT"/>
              <a:t>per </a:t>
            </a:r>
            <a:r>
              <a:rPr lang="it-IT" b="1">
                <a:solidFill>
                  <a:schemeClr val="accent2">
                    <a:lumMod val="60000"/>
                    <a:lumOff val="40000"/>
                  </a:schemeClr>
                </a:solidFill>
              </a:rPr>
              <a:t>l'esame di Stato </a:t>
            </a:r>
            <a:r>
              <a:rPr lang="it-IT"/>
              <a:t>conclusivo del primo ciclo  di  istruzione la commissione può riservare alle alunne e agli alunni con  DSA,  di cui al comma 9, </a:t>
            </a:r>
            <a:r>
              <a:rPr lang="it-IT" b="1">
                <a:solidFill>
                  <a:schemeClr val="accent2">
                    <a:lumMod val="60000"/>
                    <a:lumOff val="40000"/>
                  </a:schemeClr>
                </a:solidFill>
              </a:rPr>
              <a:t>tempi più lunghi di quelli ordinari</a:t>
            </a:r>
            <a:r>
              <a:rPr lang="it-IT"/>
              <a:t>. Per tali alunne e alunni può essere consentita la </a:t>
            </a:r>
            <a:r>
              <a:rPr lang="it-IT" b="1">
                <a:solidFill>
                  <a:schemeClr val="accent2">
                    <a:lumMod val="60000"/>
                    <a:lumOff val="40000"/>
                  </a:schemeClr>
                </a:solidFill>
              </a:rPr>
              <a:t>utilizzazione di apparecchiature e strumenti informatici </a:t>
            </a:r>
            <a:r>
              <a:rPr lang="it-IT"/>
              <a:t>solo nel caso in cui siano già stati impiegati per le verifiche in corso d'anno o comunque siano ritenuti funzionali allo  svolgimento  dell'esame</a:t>
            </a:r>
          </a:p>
          <a:p>
            <a:pPr algn="just"/>
            <a:r>
              <a:rPr lang="it-IT"/>
              <a:t>per l'alunna o  l'alunno  la  cui  certificazione  di  disturbo specifico di apprendimento prevede la </a:t>
            </a:r>
            <a:r>
              <a:rPr lang="it-IT" b="1">
                <a:solidFill>
                  <a:srgbClr val="FFFF00"/>
                </a:solidFill>
              </a:rPr>
              <a:t>dispensa</a:t>
            </a:r>
            <a:r>
              <a:rPr lang="it-IT" b="1">
                <a:solidFill>
                  <a:schemeClr val="accent2">
                    <a:lumMod val="60000"/>
                    <a:lumOff val="40000"/>
                  </a:schemeClr>
                </a:solidFill>
              </a:rPr>
              <a:t> dalla prova scritta di lingua straniera</a:t>
            </a:r>
            <a:r>
              <a:rPr lang="it-IT"/>
              <a:t>, in sede di  esame  di  Stato,  la  sottocommissione stabilisce </a:t>
            </a:r>
            <a:r>
              <a:rPr lang="it-IT" b="1">
                <a:solidFill>
                  <a:schemeClr val="accent2">
                    <a:lumMod val="60000"/>
                    <a:lumOff val="40000"/>
                  </a:schemeClr>
                </a:solidFill>
              </a:rPr>
              <a:t>modalità e contenuti della prova orale sostitutiva  </a:t>
            </a:r>
            <a:r>
              <a:rPr lang="it-IT"/>
              <a:t>della   prova scritta di lingua straniera.</a:t>
            </a:r>
          </a:p>
          <a:p>
            <a:pPr algn="just"/>
            <a:r>
              <a:rPr lang="it-IT"/>
              <a:t>in casi di particolare gravità del disturbo di  apprendimento, anche in comorbilità con altri disturbi o patologie, risultanti  dal certificato diagnostico, l'alunna  o  l'alunno,  su  richiesta  della famiglia e conseguente  approvazione  del  consiglio  di  classe,  </a:t>
            </a:r>
            <a:r>
              <a:rPr lang="it-IT" b="1"/>
              <a:t>è </a:t>
            </a:r>
            <a:r>
              <a:rPr lang="it-IT" b="1">
                <a:solidFill>
                  <a:srgbClr val="FFFF00"/>
                </a:solidFill>
              </a:rPr>
              <a:t>esonerato</a:t>
            </a:r>
            <a:r>
              <a:rPr lang="it-IT" b="1">
                <a:solidFill>
                  <a:schemeClr val="accent2">
                    <a:lumMod val="60000"/>
                    <a:lumOff val="40000"/>
                  </a:schemeClr>
                </a:solidFill>
              </a:rPr>
              <a:t>  dall'insegnamento  delle  lingue  straniere  e  segue   un percorso didattico personalizzato</a:t>
            </a:r>
          </a:p>
          <a:p>
            <a:pPr algn="just"/>
            <a:r>
              <a:rPr lang="it-IT"/>
              <a:t>partecipano  alle  </a:t>
            </a:r>
            <a:r>
              <a:rPr lang="it-IT" b="1">
                <a:solidFill>
                  <a:schemeClr val="accent2">
                    <a:lumMod val="60000"/>
                    <a:lumOff val="40000"/>
                  </a:schemeClr>
                </a:solidFill>
              </a:rPr>
              <a:t>prove standardizzate</a:t>
            </a:r>
            <a:r>
              <a:rPr lang="it-IT" b="1"/>
              <a:t> </a:t>
            </a:r>
            <a:r>
              <a:rPr lang="it-IT"/>
              <a:t>di cui all'articolo 4 e 7. Per  lo  svolgimento  delle suddette  prove  il  consiglio  di  classe  può  disporre   </a:t>
            </a:r>
            <a:r>
              <a:rPr lang="it-IT" b="1">
                <a:solidFill>
                  <a:schemeClr val="accent2">
                    <a:lumMod val="60000"/>
                    <a:lumOff val="40000"/>
                  </a:schemeClr>
                </a:solidFill>
              </a:rPr>
              <a:t>adeguati strumenti   compensativi   </a:t>
            </a:r>
            <a:r>
              <a:rPr lang="it-IT"/>
              <a:t>coerenti   con    il    piano    didattico personalizzato. Le alunne e gli alunni con DSA </a:t>
            </a:r>
            <a:r>
              <a:rPr lang="it-IT" b="1">
                <a:solidFill>
                  <a:schemeClr val="accent2">
                    <a:lumMod val="60000"/>
                    <a:lumOff val="40000"/>
                  </a:schemeClr>
                </a:solidFill>
              </a:rPr>
              <a:t>dispensati dalla prova scritta di  lingua  straniera  </a:t>
            </a:r>
            <a:r>
              <a:rPr lang="it-IT"/>
              <a:t>o  esonerati  dall'insegnamento  della lingua straniera </a:t>
            </a:r>
            <a:r>
              <a:rPr lang="it-IT" b="1">
                <a:solidFill>
                  <a:schemeClr val="accent2">
                    <a:lumMod val="60000"/>
                    <a:lumOff val="40000"/>
                  </a:schemeClr>
                </a:solidFill>
              </a:rPr>
              <a:t>non sostengono la prova nazionale di lingua  inglese</a:t>
            </a:r>
            <a:endParaRPr lang="it-IT"/>
          </a:p>
        </p:txBody>
      </p:sp>
      <p:sp>
        <p:nvSpPr>
          <p:cNvPr id="5" name="Titolo 1">
            <a:extLst>
              <a:ext uri="{FF2B5EF4-FFF2-40B4-BE49-F238E27FC236}">
                <a16:creationId xmlns:a16="http://schemas.microsoft.com/office/drawing/2014/main" id="{748D58AD-75B5-E674-8C52-A4C071FE3D1B}"/>
              </a:ext>
            </a:extLst>
          </p:cNvPr>
          <p:cNvSpPr txBox="1">
            <a:spLocks/>
          </p:cNvSpPr>
          <p:nvPr/>
        </p:nvSpPr>
        <p:spPr>
          <a:xfrm>
            <a:off x="6096000" y="662357"/>
            <a:ext cx="415695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sz="2800" b="0" i="0" u="none" strike="noStrike" kern="1200" cap="none" spc="0" normalizeH="0" baseline="0" noProof="0">
              <a:ln>
                <a:noFill/>
              </a:ln>
              <a:solidFill>
                <a:srgbClr val="EBEBEB"/>
              </a:solidFill>
              <a:effectLst/>
              <a:uLnTx/>
              <a:uFillTx/>
              <a:latin typeface="Century Gothic" panose="020B0502020202020204"/>
              <a:ea typeface="+mj-ea"/>
              <a:cs typeface="+mj-cs"/>
            </a:endParaRPr>
          </a:p>
        </p:txBody>
      </p:sp>
      <p:sp>
        <p:nvSpPr>
          <p:cNvPr id="7" name="CasellaDiTesto 6">
            <a:extLst>
              <a:ext uri="{FF2B5EF4-FFF2-40B4-BE49-F238E27FC236}">
                <a16:creationId xmlns:a16="http://schemas.microsoft.com/office/drawing/2014/main" id="{69CDEE8B-5C94-FAEC-03D8-3FD9A74E7257}"/>
              </a:ext>
            </a:extLst>
          </p:cNvPr>
          <p:cNvSpPr txBox="1"/>
          <p:nvPr/>
        </p:nvSpPr>
        <p:spPr>
          <a:xfrm>
            <a:off x="1" y="6410566"/>
            <a:ext cx="121920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E6B729">
                    <a:lumMod val="75000"/>
                  </a:srgbClr>
                </a:solidFill>
                <a:effectLst/>
                <a:uLnTx/>
                <a:uFillTx/>
                <a:latin typeface="Century Gothic" panose="020B0502020202020204"/>
                <a:ea typeface="+mn-ea"/>
                <a:cs typeface="+mn-cs"/>
              </a:rPr>
              <a:t>FARE RIFERIMENTO ALL’ORDINANZA MINISTERIALE ANNUALE</a:t>
            </a:r>
          </a:p>
        </p:txBody>
      </p:sp>
    </p:spTree>
    <p:extLst>
      <p:ext uri="{BB962C8B-B14F-4D97-AF65-F5344CB8AC3E}">
        <p14:creationId xmlns:p14="http://schemas.microsoft.com/office/powerpoint/2010/main" val="3375546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5295F5-69E7-879B-4226-EF3BF2A829EC}"/>
              </a:ext>
            </a:extLst>
          </p:cNvPr>
          <p:cNvPicPr>
            <a:picLocks noChangeAspect="1"/>
          </p:cNvPicPr>
          <p:nvPr/>
        </p:nvPicPr>
        <p:blipFill>
          <a:blip r:embed="rId2"/>
          <a:stretch>
            <a:fillRect/>
          </a:stretch>
        </p:blipFill>
        <p:spPr>
          <a:xfrm>
            <a:off x="84826" y="881062"/>
            <a:ext cx="5819775" cy="2152650"/>
          </a:xfrm>
          <a:prstGeom prst="rect">
            <a:avLst/>
          </a:prstGeom>
        </p:spPr>
      </p:pic>
      <p:pic>
        <p:nvPicPr>
          <p:cNvPr id="5" name="Immagine 4">
            <a:extLst>
              <a:ext uri="{FF2B5EF4-FFF2-40B4-BE49-F238E27FC236}">
                <a16:creationId xmlns:a16="http://schemas.microsoft.com/office/drawing/2014/main" id="{D081F58F-613A-2863-A2D4-9C153EE7C884}"/>
              </a:ext>
            </a:extLst>
          </p:cNvPr>
          <p:cNvPicPr>
            <a:picLocks noChangeAspect="1"/>
          </p:cNvPicPr>
          <p:nvPr/>
        </p:nvPicPr>
        <p:blipFill>
          <a:blip r:embed="rId3"/>
          <a:stretch>
            <a:fillRect/>
          </a:stretch>
        </p:blipFill>
        <p:spPr>
          <a:xfrm>
            <a:off x="84826" y="3377963"/>
            <a:ext cx="5934075" cy="2943225"/>
          </a:xfrm>
          <a:prstGeom prst="rect">
            <a:avLst/>
          </a:prstGeom>
        </p:spPr>
      </p:pic>
      <p:pic>
        <p:nvPicPr>
          <p:cNvPr id="7" name="Immagine 6">
            <a:extLst>
              <a:ext uri="{FF2B5EF4-FFF2-40B4-BE49-F238E27FC236}">
                <a16:creationId xmlns:a16="http://schemas.microsoft.com/office/drawing/2014/main" id="{0E2545DD-CC19-A7EC-BAC8-B08658BE1A1E}"/>
              </a:ext>
            </a:extLst>
          </p:cNvPr>
          <p:cNvPicPr>
            <a:picLocks noChangeAspect="1"/>
          </p:cNvPicPr>
          <p:nvPr/>
        </p:nvPicPr>
        <p:blipFill>
          <a:blip r:embed="rId4"/>
          <a:stretch>
            <a:fillRect/>
          </a:stretch>
        </p:blipFill>
        <p:spPr>
          <a:xfrm>
            <a:off x="6096000" y="3377963"/>
            <a:ext cx="5924550" cy="1943100"/>
          </a:xfrm>
          <a:prstGeom prst="rect">
            <a:avLst/>
          </a:prstGeom>
        </p:spPr>
      </p:pic>
      <p:pic>
        <p:nvPicPr>
          <p:cNvPr id="9" name="Immagine 8">
            <a:extLst>
              <a:ext uri="{FF2B5EF4-FFF2-40B4-BE49-F238E27FC236}">
                <a16:creationId xmlns:a16="http://schemas.microsoft.com/office/drawing/2014/main" id="{16367EDE-7ECA-DDC6-2619-A1DC74A7E528}"/>
              </a:ext>
            </a:extLst>
          </p:cNvPr>
          <p:cNvPicPr>
            <a:picLocks noChangeAspect="1"/>
          </p:cNvPicPr>
          <p:nvPr/>
        </p:nvPicPr>
        <p:blipFill>
          <a:blip r:embed="rId5"/>
          <a:stretch>
            <a:fillRect/>
          </a:stretch>
        </p:blipFill>
        <p:spPr>
          <a:xfrm>
            <a:off x="6018901" y="881062"/>
            <a:ext cx="5850626" cy="1714500"/>
          </a:xfrm>
          <a:prstGeom prst="rect">
            <a:avLst/>
          </a:prstGeom>
        </p:spPr>
      </p:pic>
      <p:sp>
        <p:nvSpPr>
          <p:cNvPr id="11" name="CasellaDiTesto 10">
            <a:extLst>
              <a:ext uri="{FF2B5EF4-FFF2-40B4-BE49-F238E27FC236}">
                <a16:creationId xmlns:a16="http://schemas.microsoft.com/office/drawing/2014/main" id="{8F488716-419D-40FC-F175-436A8BD0DE10}"/>
              </a:ext>
            </a:extLst>
          </p:cNvPr>
          <p:cNvSpPr txBox="1"/>
          <p:nvPr/>
        </p:nvSpPr>
        <p:spPr>
          <a:xfrm>
            <a:off x="1819470" y="163849"/>
            <a:ext cx="7526500" cy="400110"/>
          </a:xfrm>
          <a:prstGeom prst="rect">
            <a:avLst/>
          </a:prstGeom>
          <a:noFill/>
        </p:spPr>
        <p:txBody>
          <a:bodyPr wrap="square">
            <a:spAutoFit/>
          </a:bodyPr>
          <a:lstStyle/>
          <a:p>
            <a:pPr algn="ctr"/>
            <a:r>
              <a:rPr lang="it-IT" sz="2000"/>
              <a:t>Art. 20 (SECONDO ciclo) Esame di Stato</a:t>
            </a:r>
          </a:p>
        </p:txBody>
      </p:sp>
      <p:cxnSp>
        <p:nvCxnSpPr>
          <p:cNvPr id="4" name="Connettore diritto 3">
            <a:extLst>
              <a:ext uri="{FF2B5EF4-FFF2-40B4-BE49-F238E27FC236}">
                <a16:creationId xmlns:a16="http://schemas.microsoft.com/office/drawing/2014/main" id="{6B8C6CEF-3338-E4E9-BFC5-70B8D6F3E9C7}"/>
              </a:ext>
            </a:extLst>
          </p:cNvPr>
          <p:cNvCxnSpPr/>
          <p:nvPr/>
        </p:nvCxnSpPr>
        <p:spPr>
          <a:xfrm>
            <a:off x="2654710" y="1106129"/>
            <a:ext cx="11061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CD0470A-3AC8-EAE7-37A8-96CD47A5D1E0}"/>
              </a:ext>
            </a:extLst>
          </p:cNvPr>
          <p:cNvCxnSpPr/>
          <p:nvPr/>
        </p:nvCxnSpPr>
        <p:spPr>
          <a:xfrm>
            <a:off x="1991032" y="1342103"/>
            <a:ext cx="150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2A8FF80-0A82-34B5-AEA9-155CFCD72B55}"/>
              </a:ext>
            </a:extLst>
          </p:cNvPr>
          <p:cNvCxnSpPr/>
          <p:nvPr/>
        </p:nvCxnSpPr>
        <p:spPr>
          <a:xfrm>
            <a:off x="5147187" y="1592826"/>
            <a:ext cx="757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20CD8D46-0415-EA23-58A0-2B619A75409A}"/>
              </a:ext>
            </a:extLst>
          </p:cNvPr>
          <p:cNvCxnSpPr/>
          <p:nvPr/>
        </p:nvCxnSpPr>
        <p:spPr>
          <a:xfrm>
            <a:off x="235974" y="1799303"/>
            <a:ext cx="451300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320FF170-272D-1058-C261-B2EFF935F89D}"/>
              </a:ext>
            </a:extLst>
          </p:cNvPr>
          <p:cNvSpPr txBox="1"/>
          <p:nvPr/>
        </p:nvSpPr>
        <p:spPr>
          <a:xfrm>
            <a:off x="2281698" y="6363816"/>
            <a:ext cx="762860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E6B729">
                    <a:lumMod val="75000"/>
                  </a:srgbClr>
                </a:solidFill>
                <a:effectLst/>
                <a:uLnTx/>
                <a:uFillTx/>
                <a:latin typeface="Century Gothic" panose="020B0502020202020204"/>
                <a:ea typeface="+mn-ea"/>
                <a:cs typeface="+mn-cs"/>
              </a:rPr>
              <a:t>FARE RIFERIMENTO ALL’ORDINANZA MINISTERIALE ANNUALE</a:t>
            </a:r>
          </a:p>
        </p:txBody>
      </p:sp>
      <p:cxnSp>
        <p:nvCxnSpPr>
          <p:cNvPr id="18" name="Connettore diritto 17">
            <a:extLst>
              <a:ext uri="{FF2B5EF4-FFF2-40B4-BE49-F238E27FC236}">
                <a16:creationId xmlns:a16="http://schemas.microsoft.com/office/drawing/2014/main" id="{5B154D59-84D7-8A95-8A59-1FFEFB6ABB84}"/>
              </a:ext>
            </a:extLst>
          </p:cNvPr>
          <p:cNvCxnSpPr/>
          <p:nvPr/>
        </p:nvCxnSpPr>
        <p:spPr>
          <a:xfrm>
            <a:off x="6095999" y="1342103"/>
            <a:ext cx="2369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2239D86C-8C2E-E643-39F3-1803743D9E70}"/>
              </a:ext>
            </a:extLst>
          </p:cNvPr>
          <p:cNvCxnSpPr/>
          <p:nvPr/>
        </p:nvCxnSpPr>
        <p:spPr>
          <a:xfrm>
            <a:off x="10014155" y="1342103"/>
            <a:ext cx="1725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692C9248-EA35-FDBE-8322-3CA1C05EEFBF}"/>
              </a:ext>
            </a:extLst>
          </p:cNvPr>
          <p:cNvCxnSpPr/>
          <p:nvPr/>
        </p:nvCxnSpPr>
        <p:spPr>
          <a:xfrm>
            <a:off x="6095999" y="1592826"/>
            <a:ext cx="310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5685720F-A970-44F6-0225-23A929E729FA}"/>
              </a:ext>
            </a:extLst>
          </p:cNvPr>
          <p:cNvCxnSpPr>
            <a:cxnSpLocks/>
          </p:cNvCxnSpPr>
          <p:nvPr/>
        </p:nvCxnSpPr>
        <p:spPr>
          <a:xfrm>
            <a:off x="9910301" y="1938490"/>
            <a:ext cx="16524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72557AC6-FEE2-C3C8-822E-E862E7F7C013}"/>
              </a:ext>
            </a:extLst>
          </p:cNvPr>
          <p:cNvCxnSpPr/>
          <p:nvPr/>
        </p:nvCxnSpPr>
        <p:spPr>
          <a:xfrm>
            <a:off x="8819535" y="2138516"/>
            <a:ext cx="2920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7F8826DB-0CC2-DA7F-E718-5D2A19945CB7}"/>
              </a:ext>
            </a:extLst>
          </p:cNvPr>
          <p:cNvCxnSpPr/>
          <p:nvPr/>
        </p:nvCxnSpPr>
        <p:spPr>
          <a:xfrm>
            <a:off x="6095999" y="2359742"/>
            <a:ext cx="6882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49C73FD1-A1E8-1CF3-DC92-CA2EDD632C60}"/>
              </a:ext>
            </a:extLst>
          </p:cNvPr>
          <p:cNvCxnSpPr/>
          <p:nvPr/>
        </p:nvCxnSpPr>
        <p:spPr>
          <a:xfrm>
            <a:off x="648929" y="3598606"/>
            <a:ext cx="25588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54E2CF0-745E-37DB-A590-C464E139E382}"/>
              </a:ext>
            </a:extLst>
          </p:cNvPr>
          <p:cNvCxnSpPr/>
          <p:nvPr/>
        </p:nvCxnSpPr>
        <p:spPr>
          <a:xfrm>
            <a:off x="235974" y="4564513"/>
            <a:ext cx="5782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5F5BB75B-DE16-F416-6173-0CD79F254DAD}"/>
              </a:ext>
            </a:extLst>
          </p:cNvPr>
          <p:cNvCxnSpPr/>
          <p:nvPr/>
        </p:nvCxnSpPr>
        <p:spPr>
          <a:xfrm>
            <a:off x="84826" y="4832182"/>
            <a:ext cx="2815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781C52D6-FD02-0495-6649-0E94FEE6ED7F}"/>
              </a:ext>
            </a:extLst>
          </p:cNvPr>
          <p:cNvCxnSpPr/>
          <p:nvPr/>
        </p:nvCxnSpPr>
        <p:spPr>
          <a:xfrm>
            <a:off x="235974" y="5073445"/>
            <a:ext cx="40263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D02E77BD-E626-206B-75E8-2E6EF69C4122}"/>
              </a:ext>
            </a:extLst>
          </p:cNvPr>
          <p:cNvCxnSpPr/>
          <p:nvPr/>
        </p:nvCxnSpPr>
        <p:spPr>
          <a:xfrm>
            <a:off x="5250426" y="5321063"/>
            <a:ext cx="654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4F93B0FE-28F7-E197-A210-6156113803F9}"/>
              </a:ext>
            </a:extLst>
          </p:cNvPr>
          <p:cNvCxnSpPr/>
          <p:nvPr/>
        </p:nvCxnSpPr>
        <p:spPr>
          <a:xfrm>
            <a:off x="648929" y="5545394"/>
            <a:ext cx="2402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52BA42D-6483-DF6A-FA78-FEAE48E51249}"/>
              </a:ext>
            </a:extLst>
          </p:cNvPr>
          <p:cNvCxnSpPr/>
          <p:nvPr/>
        </p:nvCxnSpPr>
        <p:spPr>
          <a:xfrm>
            <a:off x="11510808" y="3554360"/>
            <a:ext cx="457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B90D301F-0BA9-9C20-0CFA-5745C4AE8769}"/>
              </a:ext>
            </a:extLst>
          </p:cNvPr>
          <p:cNvCxnSpPr/>
          <p:nvPr/>
        </p:nvCxnSpPr>
        <p:spPr>
          <a:xfrm>
            <a:off x="6095999" y="3790335"/>
            <a:ext cx="11847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F10BC38F-EFD4-E51C-2176-2D31437EA7EF}"/>
              </a:ext>
            </a:extLst>
          </p:cNvPr>
          <p:cNvCxnSpPr/>
          <p:nvPr/>
        </p:nvCxnSpPr>
        <p:spPr>
          <a:xfrm>
            <a:off x="6145161" y="4348252"/>
            <a:ext cx="1858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5D33B050-FCFE-AB02-84D0-36B9E5078AA6}"/>
              </a:ext>
            </a:extLst>
          </p:cNvPr>
          <p:cNvCxnSpPr/>
          <p:nvPr/>
        </p:nvCxnSpPr>
        <p:spPr>
          <a:xfrm>
            <a:off x="11135032" y="4564513"/>
            <a:ext cx="734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AC2ABF45-AC96-012A-2E35-62A0CA01B31A}"/>
              </a:ext>
            </a:extLst>
          </p:cNvPr>
          <p:cNvCxnSpPr/>
          <p:nvPr/>
        </p:nvCxnSpPr>
        <p:spPr>
          <a:xfrm>
            <a:off x="6688392" y="4832182"/>
            <a:ext cx="1084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2553083F-A742-58F9-6F81-8351683904CD}"/>
              </a:ext>
            </a:extLst>
          </p:cNvPr>
          <p:cNvCxnSpPr/>
          <p:nvPr/>
        </p:nvCxnSpPr>
        <p:spPr>
          <a:xfrm>
            <a:off x="9748684" y="4832182"/>
            <a:ext cx="1991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11D37FD4-1496-2ADF-DB5D-A81FCFD93061}"/>
              </a:ext>
            </a:extLst>
          </p:cNvPr>
          <p:cNvCxnSpPr/>
          <p:nvPr/>
        </p:nvCxnSpPr>
        <p:spPr>
          <a:xfrm>
            <a:off x="8003457" y="5073445"/>
            <a:ext cx="38660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46F66A7F-655A-2CCF-A573-FCFAFA35E0FC}"/>
              </a:ext>
            </a:extLst>
          </p:cNvPr>
          <p:cNvCxnSpPr/>
          <p:nvPr/>
        </p:nvCxnSpPr>
        <p:spPr>
          <a:xfrm>
            <a:off x="6145161" y="5273713"/>
            <a:ext cx="5432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13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E84D5-256F-2130-EF03-83B041AD469D}"/>
            </a:ext>
          </a:extLst>
        </p:cNvPr>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07D2D017-FADD-67A5-9FD2-0DADF939960D}"/>
              </a:ext>
            </a:extLst>
          </p:cNvPr>
          <p:cNvPicPr>
            <a:picLocks noChangeAspect="1"/>
          </p:cNvPicPr>
          <p:nvPr/>
        </p:nvPicPr>
        <p:blipFill>
          <a:blip r:embed="rId3"/>
          <a:srcRect t="5303" r="2" b="6266"/>
          <a:stretch/>
        </p:blipFill>
        <p:spPr>
          <a:xfrm>
            <a:off x="7009037" y="652753"/>
            <a:ext cx="4031854" cy="5571066"/>
          </a:xfrm>
          <a:prstGeom prst="rect">
            <a:avLst/>
          </a:prstGeom>
        </p:spPr>
      </p:pic>
      <p:sp>
        <p:nvSpPr>
          <p:cNvPr id="4" name="Titolo 1">
            <a:extLst>
              <a:ext uri="{FF2B5EF4-FFF2-40B4-BE49-F238E27FC236}">
                <a16:creationId xmlns:a16="http://schemas.microsoft.com/office/drawing/2014/main" id="{05AB9862-825E-3C95-71DB-BF72A5343C21}"/>
              </a:ext>
            </a:extLst>
          </p:cNvPr>
          <p:cNvSpPr txBox="1">
            <a:spLocks/>
          </p:cNvSpPr>
          <p:nvPr/>
        </p:nvSpPr>
        <p:spPr>
          <a:xfrm>
            <a:off x="8258783" y="2749390"/>
            <a:ext cx="3933217" cy="1141674"/>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it-IT" sz="3200" b="0" i="0" u="none" strike="noStrike" kern="1200" cap="none" spc="0" normalizeH="0" baseline="0" noProof="0">
              <a:ln>
                <a:noFill/>
              </a:ln>
              <a:solidFill>
                <a:srgbClr val="EBEBEB"/>
              </a:solidFill>
              <a:effectLst/>
              <a:uLnTx/>
              <a:uFillTx/>
              <a:latin typeface="Century Gothic" panose="020B0502020202020204"/>
              <a:ea typeface="+mj-ea"/>
              <a:cs typeface="+mj-cs"/>
            </a:endParaRPr>
          </a:p>
        </p:txBody>
      </p:sp>
      <p:sp>
        <p:nvSpPr>
          <p:cNvPr id="6" name="Rettangolo 5">
            <a:extLst>
              <a:ext uri="{FF2B5EF4-FFF2-40B4-BE49-F238E27FC236}">
                <a16:creationId xmlns:a16="http://schemas.microsoft.com/office/drawing/2014/main" id="{D2F11EEB-EE8A-20E6-867B-2E92C66598FB}"/>
              </a:ext>
            </a:extLst>
          </p:cNvPr>
          <p:cNvSpPr/>
          <p:nvPr/>
        </p:nvSpPr>
        <p:spPr>
          <a:xfrm>
            <a:off x="648930" y="629267"/>
            <a:ext cx="6188190" cy="1406238"/>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fontAlgn="auto">
              <a:lnSpc>
                <a:spcPct val="90000"/>
              </a:lnSpc>
              <a:spcBef>
                <a:spcPct val="0"/>
              </a:spcBef>
              <a:spcAft>
                <a:spcPts val="600"/>
              </a:spcAft>
              <a:buClrTx/>
              <a:buSzTx/>
              <a:tabLst/>
              <a:defRPr/>
            </a:pPr>
            <a:r>
              <a:rPr lang="en-US" sz="3600" err="1">
                <a:solidFill>
                  <a:srgbClr val="EBEBEB"/>
                </a:solidFill>
                <a:effectLst/>
                <a:latin typeface="+mj-lt"/>
                <a:ea typeface="+mj-ea"/>
                <a:cs typeface="+mj-cs"/>
              </a:rPr>
              <a:t>Scuola</a:t>
            </a:r>
            <a:r>
              <a:rPr lang="en-US" sz="3600">
                <a:solidFill>
                  <a:srgbClr val="EBEBEB"/>
                </a:solidFill>
                <a:effectLst/>
                <a:latin typeface="+mj-lt"/>
                <a:ea typeface="+mj-ea"/>
                <a:cs typeface="+mj-cs"/>
              </a:rPr>
              <a:t> in Ospedale (</a:t>
            </a:r>
            <a:r>
              <a:rPr lang="en-US" sz="3600" err="1">
                <a:solidFill>
                  <a:srgbClr val="EBEBEB"/>
                </a:solidFill>
                <a:effectLst/>
                <a:latin typeface="+mj-lt"/>
                <a:ea typeface="+mj-ea"/>
                <a:cs typeface="+mj-cs"/>
              </a:rPr>
              <a:t>SiO</a:t>
            </a:r>
            <a:r>
              <a:rPr lang="en-US" sz="3600">
                <a:solidFill>
                  <a:srgbClr val="EBEBEB"/>
                </a:solidFill>
                <a:effectLst/>
                <a:latin typeface="+mj-lt"/>
                <a:ea typeface="+mj-ea"/>
                <a:cs typeface="+mj-cs"/>
              </a:rPr>
              <a:t>)</a:t>
            </a:r>
          </a:p>
          <a:p>
            <a:pPr marL="0" marR="0" lvl="0" indent="0" fontAlgn="auto">
              <a:lnSpc>
                <a:spcPct val="90000"/>
              </a:lnSpc>
              <a:spcBef>
                <a:spcPct val="0"/>
              </a:spcBef>
              <a:spcAft>
                <a:spcPts val="600"/>
              </a:spcAft>
              <a:buClrTx/>
              <a:buSzTx/>
              <a:tabLst/>
              <a:defRPr/>
            </a:pPr>
            <a:r>
              <a:rPr lang="en-US" sz="3600" err="1">
                <a:solidFill>
                  <a:srgbClr val="EBEBEB"/>
                </a:solidFill>
                <a:effectLst/>
                <a:latin typeface="+mj-lt"/>
                <a:ea typeface="+mj-ea"/>
                <a:cs typeface="+mj-cs"/>
              </a:rPr>
              <a:t>Istruzione</a:t>
            </a:r>
            <a:r>
              <a:rPr lang="en-US" sz="3600">
                <a:solidFill>
                  <a:srgbClr val="EBEBEB"/>
                </a:solidFill>
                <a:effectLst/>
                <a:latin typeface="+mj-lt"/>
                <a:ea typeface="+mj-ea"/>
                <a:cs typeface="+mj-cs"/>
              </a:rPr>
              <a:t> </a:t>
            </a:r>
            <a:r>
              <a:rPr lang="en-US" sz="3600" err="1">
                <a:solidFill>
                  <a:srgbClr val="EBEBEB"/>
                </a:solidFill>
                <a:effectLst/>
                <a:latin typeface="+mj-lt"/>
                <a:ea typeface="+mj-ea"/>
                <a:cs typeface="+mj-cs"/>
              </a:rPr>
              <a:t>Domiciliare</a:t>
            </a:r>
            <a:r>
              <a:rPr lang="en-US" sz="3600">
                <a:solidFill>
                  <a:srgbClr val="EBEBEB"/>
                </a:solidFill>
                <a:effectLst/>
                <a:latin typeface="+mj-lt"/>
                <a:ea typeface="+mj-ea"/>
                <a:cs typeface="+mj-cs"/>
              </a:rPr>
              <a:t> (ID)</a:t>
            </a:r>
            <a:endParaRPr kumimoji="0" lang="en-US" sz="3600" u="none" strike="noStrike" cap="all" spc="0" normalizeH="0" baseline="0" noProof="0">
              <a:ln w="0"/>
              <a:solidFill>
                <a:srgbClr val="EBEBEB"/>
              </a:solidFill>
              <a:effectLst>
                <a:reflection blurRad="12700" stA="50000" endPos="50000" dist="5000" dir="5400000" sy="-100000" rotWithShape="0"/>
              </a:effectLst>
              <a:uLnTx/>
              <a:uFillTx/>
              <a:latin typeface="+mj-lt"/>
              <a:ea typeface="+mj-ea"/>
              <a:cs typeface="+mj-cs"/>
            </a:endParaRPr>
          </a:p>
        </p:txBody>
      </p:sp>
      <p:graphicFrame>
        <p:nvGraphicFramePr>
          <p:cNvPr id="5" name="Diagramma 4">
            <a:extLst>
              <a:ext uri="{FF2B5EF4-FFF2-40B4-BE49-F238E27FC236}">
                <a16:creationId xmlns:a16="http://schemas.microsoft.com/office/drawing/2014/main" id="{19EF31B5-9380-E254-B714-6D407C753A4F}"/>
              </a:ext>
            </a:extLst>
          </p:cNvPr>
          <p:cNvGraphicFramePr/>
          <p:nvPr/>
        </p:nvGraphicFramePr>
        <p:xfrm>
          <a:off x="648930" y="2035504"/>
          <a:ext cx="6277386" cy="4188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8462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25" name="Picture 24">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4" name="Segnaposto contenuto 13">
            <a:extLst>
              <a:ext uri="{FF2B5EF4-FFF2-40B4-BE49-F238E27FC236}">
                <a16:creationId xmlns:a16="http://schemas.microsoft.com/office/drawing/2014/main" id="{970CD0E9-086B-1BB0-8ED2-9B361D9DD57C}"/>
              </a:ext>
            </a:extLst>
          </p:cNvPr>
          <p:cNvPicPr>
            <a:picLocks noGrp="1" noChangeAspect="1"/>
          </p:cNvPicPr>
          <p:nvPr>
            <p:ph idx="1"/>
          </p:nvPr>
        </p:nvPicPr>
        <p:blipFill>
          <a:blip r:embed="rId8"/>
          <a:srcRect l="31828" r="45404" b="1"/>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2" name="Immagine 1">
            <a:extLst>
              <a:ext uri="{FF2B5EF4-FFF2-40B4-BE49-F238E27FC236}">
                <a16:creationId xmlns:a16="http://schemas.microsoft.com/office/drawing/2014/main" id="{B25227BD-FDC9-7CDD-A4AE-C1E3587CCBB7}"/>
              </a:ext>
            </a:extLst>
          </p:cNvPr>
          <p:cNvPicPr>
            <a:picLocks noChangeAspect="1"/>
          </p:cNvPicPr>
          <p:nvPr/>
        </p:nvPicPr>
        <p:blipFill>
          <a:blip r:embed="rId9"/>
          <a:srcRect r="375" b="-1"/>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3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olo 7">
            <a:extLst>
              <a:ext uri="{FF2B5EF4-FFF2-40B4-BE49-F238E27FC236}">
                <a16:creationId xmlns:a16="http://schemas.microsoft.com/office/drawing/2014/main" id="{E8A74D02-8E5B-C5AD-A532-5064B687E25D}"/>
              </a:ext>
            </a:extLst>
          </p:cNvPr>
          <p:cNvSpPr>
            <a:spLocks noGrp="1"/>
          </p:cNvSpPr>
          <p:nvPr>
            <p:ph type="title"/>
          </p:nvPr>
        </p:nvSpPr>
        <p:spPr>
          <a:xfrm>
            <a:off x="761206" y="4763842"/>
            <a:ext cx="10407602" cy="1828480"/>
          </a:xfrm>
        </p:spPr>
        <p:txBody>
          <a:bodyPr vert="horz" lIns="91440" tIns="45720" rIns="91440" bIns="45720" rtlCol="0" anchor="b" anchorCtr="1">
            <a:noAutofit/>
          </a:bodyPr>
          <a:lstStyle/>
          <a:p>
            <a:pPr>
              <a:lnSpc>
                <a:spcPct val="90000"/>
              </a:lnSpc>
            </a:pPr>
            <a:r>
              <a:rPr lang="it-IT" sz="2400" noProof="0">
                <a:solidFill>
                  <a:srgbClr val="EBEBEB"/>
                </a:solidFill>
              </a:rPr>
              <a:t>Sito «Rete Inclusione Varese»</a:t>
            </a:r>
            <a:br>
              <a:rPr lang="it-IT" sz="2400" noProof="0">
                <a:solidFill>
                  <a:srgbClr val="EBEBEB"/>
                </a:solidFill>
              </a:rPr>
            </a:br>
            <a:br>
              <a:rPr lang="it-IT" sz="2400" noProof="0">
                <a:solidFill>
                  <a:srgbClr val="EBEBEB"/>
                </a:solidFill>
              </a:rPr>
            </a:br>
            <a:r>
              <a:rPr lang="it-IT" sz="2400" noProof="0">
                <a:solidFill>
                  <a:srgbClr val="EBEBEB"/>
                </a:solidFill>
                <a:hlinkClick r:id="rId10"/>
              </a:rPr>
              <a:t>https://sites.google.com/view/inclusione-at-varese/home-page</a:t>
            </a:r>
            <a:r>
              <a:rPr lang="it-IT" sz="2400" noProof="0">
                <a:solidFill>
                  <a:srgbClr val="EBEBEB"/>
                </a:solidFill>
              </a:rPr>
              <a:t> </a:t>
            </a:r>
            <a:br>
              <a:rPr lang="it-IT" sz="2400" noProof="0">
                <a:solidFill>
                  <a:srgbClr val="EBEBEB"/>
                </a:solidFill>
              </a:rPr>
            </a:br>
            <a:endParaRPr lang="it-IT" sz="2400" noProof="0">
              <a:solidFill>
                <a:srgbClr val="EBEBEB"/>
              </a:solidFill>
            </a:endParaRPr>
          </a:p>
        </p:txBody>
      </p:sp>
    </p:spTree>
    <p:extLst>
      <p:ext uri="{BB962C8B-B14F-4D97-AF65-F5344CB8AC3E}">
        <p14:creationId xmlns:p14="http://schemas.microsoft.com/office/powerpoint/2010/main" val="1209051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F4CCC4-5714-4163-973E-7E8D8705C259}"/>
              </a:ext>
            </a:extLst>
          </p:cNvPr>
          <p:cNvSpPr txBox="1">
            <a:spLocks/>
          </p:cNvSpPr>
          <p:nvPr/>
        </p:nvSpPr>
        <p:spPr>
          <a:xfrm>
            <a:off x="904898" y="233680"/>
            <a:ext cx="648142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5400" b="0" i="0" u="none" strike="noStrike" kern="1200" cap="none" spc="0" normalizeH="0" baseline="0" noProof="0">
                <a:ln>
                  <a:noFill/>
                </a:ln>
                <a:solidFill>
                  <a:srgbClr val="EBEBEB"/>
                </a:solidFill>
                <a:effectLst/>
                <a:uLnTx/>
                <a:uFillTx/>
                <a:latin typeface="Century Gothic" panose="020B0502020202020204"/>
                <a:ea typeface="+mj-ea"/>
                <a:cs typeface="+mj-cs"/>
              </a:rPr>
              <a:t>In serire </a:t>
            </a:r>
            <a:r>
              <a:rPr lang="it-IT" sz="5400">
                <a:solidFill>
                  <a:srgbClr val="EBEBEB"/>
                </a:solidFill>
                <a:latin typeface="Century Gothic" panose="020B0502020202020204"/>
              </a:rPr>
              <a:t>In tegrare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5400" b="0" i="0" u="none" strike="noStrike" kern="1200" cap="none" spc="0" normalizeH="0" baseline="0" noProof="0">
                <a:ln>
                  <a:noFill/>
                </a:ln>
                <a:solidFill>
                  <a:srgbClr val="EBEBEB"/>
                </a:solidFill>
                <a:effectLst/>
                <a:uLnTx/>
                <a:uFillTx/>
                <a:latin typeface="Century Gothic" panose="020B0502020202020204"/>
                <a:ea typeface="+mj-ea"/>
                <a:cs typeface="+mj-cs"/>
              </a:rPr>
              <a:t>In cludere</a:t>
            </a:r>
          </a:p>
        </p:txBody>
      </p:sp>
      <p:graphicFrame>
        <p:nvGraphicFramePr>
          <p:cNvPr id="4" name="Diagramma 3">
            <a:extLst>
              <a:ext uri="{FF2B5EF4-FFF2-40B4-BE49-F238E27FC236}">
                <a16:creationId xmlns:a16="http://schemas.microsoft.com/office/drawing/2014/main" id="{E16F4261-7457-4543-BBE1-9BB638B4AB73}"/>
              </a:ext>
            </a:extLst>
          </p:cNvPr>
          <p:cNvGraphicFramePr/>
          <p:nvPr/>
        </p:nvGraphicFramePr>
        <p:xfrm>
          <a:off x="687388" y="2504544"/>
          <a:ext cx="6266426" cy="343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D39D84F0-491D-48E0-875A-7C555AD36A96}"/>
              </a:ext>
            </a:extLst>
          </p:cNvPr>
          <p:cNvPicPr>
            <a:picLocks noChangeAspect="1"/>
          </p:cNvPicPr>
          <p:nvPr/>
        </p:nvPicPr>
        <p:blipFill rotWithShape="1">
          <a:blip r:embed="rId7"/>
          <a:srcRect l="24861"/>
          <a:stretch/>
        </p:blipFill>
        <p:spPr>
          <a:xfrm>
            <a:off x="7252132" y="2390808"/>
            <a:ext cx="4294217" cy="3838575"/>
          </a:xfrm>
          <a:prstGeom prst="rect">
            <a:avLst/>
          </a:prstGeom>
          <a:ln>
            <a:noFill/>
          </a:ln>
          <a:effectLst>
            <a:softEdge rad="112500"/>
          </a:effectLst>
        </p:spPr>
      </p:pic>
    </p:spTree>
    <p:extLst>
      <p:ext uri="{BB962C8B-B14F-4D97-AF65-F5344CB8AC3E}">
        <p14:creationId xmlns:p14="http://schemas.microsoft.com/office/powerpoint/2010/main" val="1808275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FE6CF3-E6F4-4637-AC6C-0AFE6DE837F0}"/>
              </a:ext>
            </a:extLst>
          </p:cNvPr>
          <p:cNvSpPr txBox="1">
            <a:spLocks/>
          </p:cNvSpPr>
          <p:nvPr/>
        </p:nvSpPr>
        <p:spPr>
          <a:xfrm>
            <a:off x="7376160" y="1116297"/>
            <a:ext cx="4382452" cy="3574236"/>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4800" b="0" i="0" u="none" strike="noStrike" kern="1200" cap="none" spc="0" normalizeH="0" baseline="0" noProof="0">
                <a:ln>
                  <a:noFill/>
                </a:ln>
                <a:solidFill>
                  <a:srgbClr val="EBEBEB"/>
                </a:solidFill>
                <a:effectLst/>
                <a:uLnTx/>
                <a:uFillTx/>
                <a:latin typeface="Century Gothic" panose="020B0502020202020204"/>
                <a:ea typeface="+mj-ea"/>
                <a:cs typeface="+mj-cs"/>
              </a:rPr>
              <a:t>Visioni </a:t>
            </a:r>
          </a:p>
          <a:p>
            <a:pPr marL="0" marR="0" lvl="0" indent="0" algn="l" defTabSz="457200" rtl="0" eaLnBrk="1" fontAlgn="auto" latinLnBrk="0" hangingPunct="1">
              <a:lnSpc>
                <a:spcPct val="100000"/>
              </a:lnSpc>
              <a:spcBef>
                <a:spcPct val="0"/>
              </a:spcBef>
              <a:spcAft>
                <a:spcPts val="0"/>
              </a:spcAft>
              <a:buClrTx/>
              <a:buSzTx/>
              <a:buFontTx/>
              <a:buNone/>
              <a:tabLst/>
              <a:defRPr/>
            </a:pPr>
            <a:r>
              <a:rPr lang="it-IT" sz="4800">
                <a:solidFill>
                  <a:srgbClr val="EBEBEB"/>
                </a:solidFill>
                <a:latin typeface="Century Gothic" panose="020B0502020202020204"/>
              </a:rPr>
              <a:t>«scientifiche» … della pedagogia</a:t>
            </a:r>
            <a:endParaRPr kumimoji="0" lang="it-IT" sz="4800" b="0" i="0" u="none" strike="noStrike" kern="1200" cap="none" spc="0" normalizeH="0" baseline="0" noProof="0">
              <a:ln>
                <a:noFill/>
              </a:ln>
              <a:solidFill>
                <a:srgbClr val="EBEBEB"/>
              </a:solidFill>
              <a:effectLst/>
              <a:uLnTx/>
              <a:uFillTx/>
              <a:latin typeface="Century Gothic" panose="020B0502020202020204"/>
              <a:ea typeface="+mj-ea"/>
              <a:cs typeface="+mj-cs"/>
            </a:endParaRPr>
          </a:p>
        </p:txBody>
      </p:sp>
      <p:sp>
        <p:nvSpPr>
          <p:cNvPr id="3" name="CasellaDiTesto 2">
            <a:extLst>
              <a:ext uri="{FF2B5EF4-FFF2-40B4-BE49-F238E27FC236}">
                <a16:creationId xmlns:a16="http://schemas.microsoft.com/office/drawing/2014/main" id="{FF6BEFD0-C681-E439-C709-6C4E3B498EA8}"/>
              </a:ext>
            </a:extLst>
          </p:cNvPr>
          <p:cNvSpPr txBox="1"/>
          <p:nvPr/>
        </p:nvSpPr>
        <p:spPr>
          <a:xfrm>
            <a:off x="433388" y="508784"/>
            <a:ext cx="6705600" cy="584563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it-IT" sz="1800" b="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Secondo la </a:t>
            </a:r>
            <a:r>
              <a:rPr kumimoji="0" lang="it-IT" sz="2000" b="1" i="1" u="none" strike="noStrike" kern="0" cap="none" spc="0" normalizeH="0" baseline="0" noProof="0">
                <a:ln>
                  <a:noFill/>
                </a:ln>
                <a:solidFill>
                  <a:srgbClr val="FFC000"/>
                </a:solidFill>
                <a:effectLst/>
                <a:uLnTx/>
                <a:uFillTx/>
                <a:latin typeface="Optima-Medium"/>
                <a:ea typeface="Calibri" panose="020F0502020204030204" pitchFamily="34" charset="0"/>
                <a:cs typeface="Optima-Medium"/>
              </a:rPr>
              <a:t>prospettiva epigenetica</a:t>
            </a:r>
            <a:r>
              <a:rPr kumimoji="0" lang="it-IT" sz="1800" b="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 i disturbi del neurosviluppo (DSM 5, APA 2014) possono invece essere identificati come </a:t>
            </a:r>
            <a:r>
              <a:rPr kumimoji="0" lang="it-IT" sz="1800" b="1" i="1" u="none" strike="noStrike" kern="0" cap="none" spc="0" normalizeH="0" baseline="0" noProof="0">
                <a:ln>
                  <a:noFill/>
                </a:ln>
                <a:solidFill>
                  <a:srgbClr val="FFC000"/>
                </a:solidFill>
                <a:effectLst/>
                <a:uLnTx/>
                <a:uFillTx/>
                <a:latin typeface="Optima-Medium"/>
                <a:ea typeface="Calibri" panose="020F0502020204030204" pitchFamily="34" charset="0"/>
                <a:cs typeface="Optima-Medium"/>
              </a:rPr>
              <a:t>disturbi del connettoma</a:t>
            </a:r>
            <a:r>
              <a:rPr kumimoji="0" lang="it-IT" sz="1800" b="1"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 </a:t>
            </a:r>
            <a:r>
              <a:rPr kumimoji="0" lang="it-IT" sz="1800" b="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e come tali possono essere spiegati, prevenuti e modificati. Il modello della «genetica lineare» è stato superato da una nuova epistemologia che afferma </a:t>
            </a:r>
            <a:r>
              <a:rPr kumimoji="0" lang="it-IT" sz="1800" b="1" i="1" u="none" strike="noStrike" kern="0" cap="none" spc="0" normalizeH="0" baseline="0" noProof="0">
                <a:ln>
                  <a:noFill/>
                </a:ln>
                <a:solidFill>
                  <a:srgbClr val="FFC000"/>
                </a:solidFill>
                <a:effectLst/>
                <a:uLnTx/>
                <a:uFillTx/>
                <a:latin typeface="Optima-Medium"/>
                <a:ea typeface="Calibri" panose="020F0502020204030204" pitchFamily="34" charset="0"/>
                <a:cs typeface="Optima-Medium"/>
              </a:rPr>
              <a:t>l’esistenza dell’epigenoma, un software che cambia continuamente la sua traiettoria di programmazione in relazione alle informazioni che provengono dall’ambiente</a:t>
            </a:r>
            <a:r>
              <a:rPr kumimoji="0" lang="it-IT" sz="1800" b="0" i="1" u="none" strike="noStrike" kern="0" cap="none" spc="0" normalizeH="0" baseline="0" noProof="0">
                <a:ln>
                  <a:noFill/>
                </a:ln>
                <a:solidFill>
                  <a:srgbClr val="FFC000"/>
                </a:solidFill>
                <a:effectLst/>
                <a:uLnTx/>
                <a:uFillTx/>
                <a:latin typeface="Optima-Medium"/>
                <a:ea typeface="Calibri" panose="020F0502020204030204" pitchFamily="34" charset="0"/>
                <a:cs typeface="Optima-Medium"/>
              </a:rPr>
              <a:t> </a:t>
            </a:r>
            <a:r>
              <a:rPr kumimoji="0" lang="it-IT" sz="180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(Burgio, 2015b; Burgio, </a:t>
            </a:r>
            <a:r>
              <a:rPr kumimoji="0" lang="it-IT" sz="1800" i="1" u="none" strike="noStrike" kern="0" cap="none" spc="0" normalizeH="0" baseline="0" noProof="0" err="1">
                <a:ln>
                  <a:noFill/>
                </a:ln>
                <a:solidFill>
                  <a:prstClr val="white"/>
                </a:solidFill>
                <a:effectLst/>
                <a:uLnTx/>
                <a:uFillTx/>
                <a:latin typeface="Optima-Medium"/>
                <a:ea typeface="Calibri" panose="020F0502020204030204" pitchFamily="34" charset="0"/>
                <a:cs typeface="Optima-Medium"/>
              </a:rPr>
              <a:t>Panisi</a:t>
            </a:r>
            <a:r>
              <a:rPr kumimoji="0" lang="it-IT" sz="180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 2017)</a:t>
            </a:r>
            <a:r>
              <a:rPr kumimoji="0" lang="it-IT" sz="1800" i="1" u="none" strike="noStrike" kern="0" cap="none" spc="0" normalizeH="0" baseline="0" noProof="0">
                <a:ln>
                  <a:noFill/>
                </a:ln>
                <a:solidFill>
                  <a:prstClr val="white"/>
                </a:solidFill>
                <a:effectLst/>
                <a:uLnTx/>
                <a:uFillTx/>
                <a:latin typeface="Optima-MediumItalic"/>
                <a:ea typeface="Calibri" panose="020F0502020204030204" pitchFamily="34" charset="0"/>
                <a:cs typeface="Optima-MediumItalic"/>
              </a:rPr>
              <a:t>. </a:t>
            </a:r>
            <a:r>
              <a:rPr kumimoji="0" lang="it-IT" sz="180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Tali cambiamenti possono andare verso direzioni evolutive o patogene, a seconda delle caratteristiche delle stimolazioni esterne; in questo senso, è possibile e necessario agire sul contesto per ridurre i fattori di rischio per lo sviluppo e per la salute in generale, anche in termini di prevenzione primaria. «Le interconnessioni </a:t>
            </a:r>
            <a:r>
              <a:rPr kumimoji="0" lang="it-IT" sz="1800" i="1" u="none" strike="noStrike" kern="0" cap="none" spc="0" normalizeH="0" baseline="0" noProof="0" err="1">
                <a:ln>
                  <a:noFill/>
                </a:ln>
                <a:solidFill>
                  <a:prstClr val="white"/>
                </a:solidFill>
                <a:effectLst/>
                <a:uLnTx/>
                <a:uFillTx/>
                <a:latin typeface="Optima-Medium"/>
                <a:ea typeface="Calibri" panose="020F0502020204030204" pitchFamily="34" charset="0"/>
                <a:cs typeface="Optima-Medium"/>
              </a:rPr>
              <a:t>interneuronali</a:t>
            </a:r>
            <a:r>
              <a:rPr kumimoji="0" lang="it-IT" sz="180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 che compongono la corteccia, e che sono, in ultima analisi, la vera sede della memoria individuale e quindi dell’“io” neuro-psichico (software), sono </a:t>
            </a:r>
            <a:r>
              <a:rPr kumimoji="0" lang="it-IT" sz="1800" i="1" u="none" strike="noStrike" kern="0" cap="none" spc="0" normalizeH="0" baseline="0" noProof="0" err="1">
                <a:ln>
                  <a:noFill/>
                </a:ln>
                <a:solidFill>
                  <a:prstClr val="white"/>
                </a:solidFill>
                <a:effectLst/>
                <a:uLnTx/>
                <a:uFillTx/>
                <a:latin typeface="Optima-Medium"/>
                <a:ea typeface="Calibri" panose="020F0502020204030204" pitchFamily="34" charset="0"/>
                <a:cs typeface="Optima-Medium"/>
              </a:rPr>
              <a:t>epigeneticamente</a:t>
            </a:r>
            <a:r>
              <a:rPr kumimoji="0" lang="it-IT" sz="1800"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 modellate in risposta alle informazioni provenienti dall’ambiente e, quindi, in continua trasformazione “auto-poietica” per tutta la vita (anche se con plasticità progressivamente ridotta)»   </a:t>
            </a:r>
          </a:p>
          <a:p>
            <a:pPr lvl="2" algn="just">
              <a:lnSpc>
                <a:spcPct val="107000"/>
              </a:lnSpc>
              <a:spcAft>
                <a:spcPts val="800"/>
              </a:spcAft>
              <a:defRPr/>
            </a:pPr>
            <a:r>
              <a:rPr kumimoji="0" lang="it-IT" i="1" u="none" strike="noStrike" kern="0" cap="none" spc="0" normalizeH="0" baseline="0" noProof="0">
                <a:ln>
                  <a:noFill/>
                </a:ln>
                <a:solidFill>
                  <a:prstClr val="white"/>
                </a:solidFill>
                <a:effectLst/>
                <a:uLnTx/>
                <a:uFillTx/>
                <a:latin typeface="Optima-Medium"/>
                <a:ea typeface="Calibri" panose="020F0502020204030204" pitchFamily="34" charset="0"/>
                <a:cs typeface="Optima-Medium"/>
              </a:rPr>
              <a:t>Paolo Damiani Università di Torino</a:t>
            </a:r>
            <a:endParaRPr kumimoji="0" lang="it-IT" sz="2400" i="1"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810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550096" y="4011797"/>
            <a:ext cx="7498080" cy="64148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base">
              <a:spcAft>
                <a:spcPct val="0"/>
              </a:spcAft>
              <a:defRPr/>
            </a:pPr>
            <a:r>
              <a:rPr lang="it-IT" sz="3200"/>
              <a:t>Quale linguaggio ?</a:t>
            </a:r>
          </a:p>
        </p:txBody>
      </p:sp>
      <p:sp>
        <p:nvSpPr>
          <p:cNvPr id="6" name="Titolo 1"/>
          <p:cNvSpPr txBox="1">
            <a:spLocks/>
          </p:cNvSpPr>
          <p:nvPr/>
        </p:nvSpPr>
        <p:spPr>
          <a:xfrm>
            <a:off x="5723756" y="169989"/>
            <a:ext cx="4857784" cy="839146"/>
          </a:xfrm>
          <a:prstGeom prst="rect">
            <a:avLst/>
          </a:prstGeom>
        </p:spPr>
        <p:txBody>
          <a:bodyPr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rPr>
              <a:t>Quale pensiero ?</a:t>
            </a:r>
          </a:p>
        </p:txBody>
      </p:sp>
      <p:pic>
        <p:nvPicPr>
          <p:cNvPr id="8" name="Immagine 7" descr="ceccato.jpg"/>
          <p:cNvPicPr>
            <a:picLocks noChangeAspect="1"/>
          </p:cNvPicPr>
          <p:nvPr/>
        </p:nvPicPr>
        <p:blipFill>
          <a:blip r:embed="rId3">
            <a:duotone>
              <a:schemeClr val="accent5">
                <a:shade val="45000"/>
                <a:satMod val="135000"/>
              </a:schemeClr>
              <a:prstClr val="white"/>
            </a:duotone>
          </a:blip>
          <a:srcRect r="32422"/>
          <a:stretch>
            <a:fillRect/>
          </a:stretch>
        </p:blipFill>
        <p:spPr>
          <a:xfrm>
            <a:off x="792481" y="659504"/>
            <a:ext cx="3239456" cy="3595228"/>
          </a:xfrm>
          <a:prstGeom prst="rect">
            <a:avLst/>
          </a:prstGeom>
          <a:ln>
            <a:noFill/>
          </a:ln>
          <a:effectLst>
            <a:softEdge rad="112500"/>
          </a:effectLst>
        </p:spPr>
      </p:pic>
      <p:sp>
        <p:nvSpPr>
          <p:cNvPr id="1025" name="Rectangle 1"/>
          <p:cNvSpPr>
            <a:spLocks noChangeArrowheads="1"/>
          </p:cNvSpPr>
          <p:nvPr/>
        </p:nvSpPr>
        <p:spPr bwMode="auto">
          <a:xfrm>
            <a:off x="4449175" y="1411876"/>
            <a:ext cx="67882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0" i="1"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 Ho impacchettato in una pagina il mio cammino.</a:t>
            </a:r>
            <a:endParaRPr kumimoji="0" lang="it-IT" sz="9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1"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Il bambino dubbioso, il ragazzo musicato, il soldato fortunato sono volati via. Qualcuno sarà ancora in giro, sbattendo le ali …” </a:t>
            </a:r>
            <a:endParaRPr kumimoji="0" lang="it-IT" sz="9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Poche righe che racchiudono la storia di un uomo che si è dato all’uomo, studiando l’uomo, vaccinandolo </a:t>
            </a:r>
            <a:r>
              <a:rPr kumimoji="0" lang="it-IT" sz="1800" b="1" i="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contro gli errori del “pensare sporco”, zoppicante</a:t>
            </a:r>
            <a:r>
              <a:rPr kumimoji="0" lang="it-IT" sz="1800" b="0" i="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 (tra l’altro Ceccato era nato lo stesso giorno di Jonas Salk, lo scopritore del vaccino contro la </a:t>
            </a:r>
            <a:r>
              <a:rPr kumimoji="0" lang="it-IT" sz="1800" b="0" i="0" u="none" strike="noStrike" kern="1200" cap="none" spc="0" normalizeH="0" baseline="0" noProof="0" err="1">
                <a:ln>
                  <a:noFill/>
                </a:ln>
                <a:solidFill>
                  <a:prstClr val="white"/>
                </a:solidFill>
                <a:effectLst/>
                <a:uLnTx/>
                <a:uFillTx/>
                <a:latin typeface="Arial" pitchFamily="34" charset="0"/>
                <a:ea typeface="Times New Roman" pitchFamily="18" charset="0"/>
                <a:cs typeface="Arial" pitchFamily="34" charset="0"/>
              </a:rPr>
              <a:t>poliomelite</a:t>
            </a:r>
            <a:r>
              <a:rPr kumimoji="0" lang="it-IT" sz="1800" b="0" i="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 una coincidenza sconcertante …).</a:t>
            </a:r>
            <a:endParaRPr kumimoji="0" lang="it-IT" sz="9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 name="CasellaDiTesto 6">
            <a:extLst>
              <a:ext uri="{FF2B5EF4-FFF2-40B4-BE49-F238E27FC236}">
                <a16:creationId xmlns:a16="http://schemas.microsoft.com/office/drawing/2014/main" id="{EEC49F0A-BDBD-F907-D814-27199564E160}"/>
              </a:ext>
            </a:extLst>
          </p:cNvPr>
          <p:cNvSpPr txBox="1"/>
          <p:nvPr/>
        </p:nvSpPr>
        <p:spPr>
          <a:xfrm>
            <a:off x="382929" y="169989"/>
            <a:ext cx="3901440" cy="646331"/>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1"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“La felicità non è un dono, è un compito. Bisogna studiare”.</a:t>
            </a:r>
            <a:endParaRPr kumimoji="0" lang="it-IT" sz="2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9" name="Rectangle 1">
            <a:extLst>
              <a:ext uri="{FF2B5EF4-FFF2-40B4-BE49-F238E27FC236}">
                <a16:creationId xmlns:a16="http://schemas.microsoft.com/office/drawing/2014/main" id="{C30C3253-E904-5E8D-3B6E-0B35B0ACCE8F}"/>
              </a:ext>
            </a:extLst>
          </p:cNvPr>
          <p:cNvSpPr>
            <a:spLocks noChangeArrowheads="1"/>
          </p:cNvSpPr>
          <p:nvPr/>
        </p:nvSpPr>
        <p:spPr bwMode="auto">
          <a:xfrm>
            <a:off x="6167120" y="4529380"/>
            <a:ext cx="5171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0" i="1"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 </a:t>
            </a:r>
            <a:r>
              <a:rPr kumimoji="0" lang="it-IT" sz="1800" b="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attenzione </a:t>
            </a:r>
            <a:r>
              <a:rPr kumimoji="0" lang="it-IT" sz="1800" b="0" i="0" u="none" strike="noStrike" kern="1200" cap="none" spc="0" normalizeH="0" baseline="0" noProof="0">
                <a:ln>
                  <a:noFill/>
                </a:ln>
                <a:solidFill>
                  <a:prstClr val="white"/>
                </a:solidFill>
                <a:effectLst/>
                <a:uLnTx/>
                <a:uFillTx/>
                <a:latin typeface="Arial" pitchFamily="34" charset="0"/>
                <a:ea typeface="Times New Roman" pitchFamily="18" charset="0"/>
                <a:cs typeface="Arial" pitchFamily="34" charset="0"/>
              </a:rPr>
              <a:t>… memoria … correlazione di pensiero … linguaggio …  prodotti mentali … articolati ed articolari … </a:t>
            </a:r>
          </a:p>
          <a:p>
            <a:pPr marL="0" marR="0" lvl="0" indent="0" algn="just" defTabSz="914400" rtl="0" eaLnBrk="1" fontAlgn="base" latinLnBrk="0" hangingPunct="1">
              <a:lnSpc>
                <a:spcPct val="100000"/>
              </a:lnSpc>
              <a:spcBef>
                <a:spcPct val="0"/>
              </a:spcBef>
              <a:spcAft>
                <a:spcPct val="0"/>
              </a:spcAft>
              <a:buClrTx/>
              <a:buSzTx/>
              <a:buFontTx/>
              <a:buNone/>
              <a:tabLst/>
              <a:defRPr/>
            </a:pPr>
            <a:r>
              <a:rPr lang="it-IT">
                <a:solidFill>
                  <a:prstClr val="white"/>
                </a:solidFill>
                <a:latin typeface="Arial" pitchFamily="34" charset="0"/>
                <a:cs typeface="Arial" pitchFamily="34" charset="0"/>
              </a:rPr>
              <a:t>Una didattica metacognitiva</a:t>
            </a:r>
          </a:p>
        </p:txBody>
      </p:sp>
      <p:pic>
        <p:nvPicPr>
          <p:cNvPr id="13" name="Immagine 12">
            <a:extLst>
              <a:ext uri="{FF2B5EF4-FFF2-40B4-BE49-F238E27FC236}">
                <a16:creationId xmlns:a16="http://schemas.microsoft.com/office/drawing/2014/main" id="{29A38C2D-DE3E-70BC-A570-1FDF2FF9FA56}"/>
              </a:ext>
            </a:extLst>
          </p:cNvPr>
          <p:cNvPicPr>
            <a:picLocks noChangeAspect="1"/>
          </p:cNvPicPr>
          <p:nvPr/>
        </p:nvPicPr>
        <p:blipFill>
          <a:blip r:embed="rId4"/>
          <a:stretch>
            <a:fillRect/>
          </a:stretch>
        </p:blipFill>
        <p:spPr>
          <a:xfrm>
            <a:off x="73485" y="4254732"/>
            <a:ext cx="5505136" cy="2520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calizzare l&amp;#39;obiettivo - OrganizzareCasa.com">
            <a:extLst>
              <a:ext uri="{FF2B5EF4-FFF2-40B4-BE49-F238E27FC236}">
                <a16:creationId xmlns:a16="http://schemas.microsoft.com/office/drawing/2014/main" id="{B3191132-35A4-4C52-AE19-8C975B8095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816" y="3834726"/>
            <a:ext cx="2028025" cy="15923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7761F9C-AD8C-4B45-A041-872B472332D8}"/>
              </a:ext>
            </a:extLst>
          </p:cNvPr>
          <p:cNvSpPr txBox="1"/>
          <p:nvPr/>
        </p:nvSpPr>
        <p:spPr>
          <a:xfrm>
            <a:off x="425202" y="897555"/>
            <a:ext cx="7488832" cy="923330"/>
          </a:xfrm>
          <a:prstGeom prst="rect">
            <a:avLst/>
          </a:prstGeom>
          <a:noFill/>
        </p:spPr>
        <p:txBody>
          <a:bodyPr wrap="square" rtlCol="0">
            <a:spAutoFit/>
          </a:bodyPr>
          <a:lstStyle/>
          <a:p>
            <a:pPr algn="just"/>
            <a:r>
              <a:rPr lang="it-IT"/>
              <a:t>Non è una classificazione delle persone ma </a:t>
            </a:r>
            <a:r>
              <a:rPr lang="it-IT" b="1"/>
              <a:t>classifica le caratteristiche della salute della persona</a:t>
            </a:r>
            <a:r>
              <a:rPr lang="it-IT"/>
              <a:t>  </a:t>
            </a:r>
            <a:r>
              <a:rPr lang="it-IT">
                <a:sym typeface="Wingdings" panose="05000000000000000000" pitchFamily="2" charset="2"/>
              </a:rPr>
              <a:t> contesto di vita  dell’individuo</a:t>
            </a:r>
            <a:r>
              <a:rPr lang="it-IT"/>
              <a:t> e impatto ambientale</a:t>
            </a:r>
          </a:p>
        </p:txBody>
      </p:sp>
      <p:sp>
        <p:nvSpPr>
          <p:cNvPr id="5" name="Ovale 4">
            <a:extLst>
              <a:ext uri="{FF2B5EF4-FFF2-40B4-BE49-F238E27FC236}">
                <a16:creationId xmlns:a16="http://schemas.microsoft.com/office/drawing/2014/main" id="{D4EB211A-8385-4462-A2E7-8B77875765D2}"/>
              </a:ext>
            </a:extLst>
          </p:cNvPr>
          <p:cNvSpPr/>
          <p:nvPr/>
        </p:nvSpPr>
        <p:spPr>
          <a:xfrm>
            <a:off x="1091633" y="2116688"/>
            <a:ext cx="2232248" cy="22322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Modello medico: anormalità fisiologiche e psicologiche </a:t>
            </a:r>
            <a:r>
              <a:rPr lang="it-IT" sz="1400">
                <a:sym typeface="Wingdings" panose="05000000000000000000" pitchFamily="2" charset="2"/>
              </a:rPr>
              <a:t> trattamento medico</a:t>
            </a:r>
            <a:endParaRPr lang="it-IT" sz="1400"/>
          </a:p>
        </p:txBody>
      </p:sp>
      <p:sp>
        <p:nvSpPr>
          <p:cNvPr id="23" name="Ovale 22">
            <a:extLst>
              <a:ext uri="{FF2B5EF4-FFF2-40B4-BE49-F238E27FC236}">
                <a16:creationId xmlns:a16="http://schemas.microsoft.com/office/drawing/2014/main" id="{4B9AE26D-96C4-4BFA-9CB1-06E31ECE6921}"/>
              </a:ext>
            </a:extLst>
          </p:cNvPr>
          <p:cNvSpPr/>
          <p:nvPr/>
        </p:nvSpPr>
        <p:spPr>
          <a:xfrm>
            <a:off x="4557008" y="2126084"/>
            <a:ext cx="2232248" cy="22322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a:solidFill>
                  <a:prstClr val="white"/>
                </a:solidFill>
              </a:rPr>
              <a:t>Modello sociale: la disabilità concerne gli svantaggi causati dall’ambiente</a:t>
            </a:r>
          </a:p>
        </p:txBody>
      </p:sp>
      <p:sp>
        <p:nvSpPr>
          <p:cNvPr id="25" name="Ovale 24">
            <a:extLst>
              <a:ext uri="{FF2B5EF4-FFF2-40B4-BE49-F238E27FC236}">
                <a16:creationId xmlns:a16="http://schemas.microsoft.com/office/drawing/2014/main" id="{3E3CB432-4167-4B6D-9FF4-D9EA6CE8DF28}"/>
              </a:ext>
            </a:extLst>
          </p:cNvPr>
          <p:cNvSpPr/>
          <p:nvPr/>
        </p:nvSpPr>
        <p:spPr>
          <a:xfrm>
            <a:off x="2693793" y="3256359"/>
            <a:ext cx="2232248" cy="1585173"/>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it-IT"/>
              <a:t>MODELLO </a:t>
            </a:r>
          </a:p>
          <a:p>
            <a:pPr algn="ctr"/>
            <a:r>
              <a:rPr lang="it-IT"/>
              <a:t>BIO-PSICO-SOCIALE</a:t>
            </a:r>
          </a:p>
        </p:txBody>
      </p:sp>
      <p:sp>
        <p:nvSpPr>
          <p:cNvPr id="6" name="Parentesi graffa chiusa 5">
            <a:extLst>
              <a:ext uri="{FF2B5EF4-FFF2-40B4-BE49-F238E27FC236}">
                <a16:creationId xmlns:a16="http://schemas.microsoft.com/office/drawing/2014/main" id="{3DC4E5DA-7F19-4BD2-B729-6AF1E3C1FE34}"/>
              </a:ext>
            </a:extLst>
          </p:cNvPr>
          <p:cNvSpPr/>
          <p:nvPr/>
        </p:nvSpPr>
        <p:spPr>
          <a:xfrm rot="5400000">
            <a:off x="3566497" y="3344129"/>
            <a:ext cx="559701" cy="3451620"/>
          </a:xfrm>
          <a:prstGeom prst="rightBrace">
            <a:avLst>
              <a:gd name="adj1" fmla="val 40334"/>
              <a:gd name="adj2" fmla="val 50000"/>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6E8E6ADA-E86C-467C-878D-6FF4DB12AF12}"/>
              </a:ext>
            </a:extLst>
          </p:cNvPr>
          <p:cNvSpPr txBox="1"/>
          <p:nvPr/>
        </p:nvSpPr>
        <p:spPr>
          <a:xfrm>
            <a:off x="1790600" y="5716712"/>
            <a:ext cx="4111493" cy="646331"/>
          </a:xfrm>
          <a:prstGeom prst="rect">
            <a:avLst/>
          </a:prstGeom>
          <a:noFill/>
        </p:spPr>
        <p:txBody>
          <a:bodyPr wrap="square" rtlCol="0">
            <a:spAutoFit/>
          </a:bodyPr>
          <a:lstStyle/>
          <a:p>
            <a:pPr algn="ctr"/>
            <a:r>
              <a:rPr lang="it-IT" b="1">
                <a:effectLst>
                  <a:outerShdw blurRad="38100" dist="38100" dir="2700000" algn="tl">
                    <a:srgbClr val="000000">
                      <a:alpha val="43137"/>
                    </a:srgbClr>
                  </a:outerShdw>
                </a:effectLst>
              </a:rPr>
              <a:t>FUNZIONAMENTO DELLA PERSONA</a:t>
            </a:r>
          </a:p>
          <a:p>
            <a:pPr algn="ctr"/>
            <a:r>
              <a:rPr lang="it-IT" b="1">
                <a:effectLst>
                  <a:outerShdw blurRad="38100" dist="38100" dir="2700000" algn="tl">
                    <a:srgbClr val="000000">
                      <a:alpha val="43137"/>
                    </a:srgbClr>
                  </a:outerShdw>
                </a:effectLst>
              </a:rPr>
              <a:t>VISIONE OLISTICA DELLA PERSONA</a:t>
            </a:r>
          </a:p>
        </p:txBody>
      </p:sp>
      <p:sp>
        <p:nvSpPr>
          <p:cNvPr id="12" name="Titolo 1">
            <a:extLst>
              <a:ext uri="{FF2B5EF4-FFF2-40B4-BE49-F238E27FC236}">
                <a16:creationId xmlns:a16="http://schemas.microsoft.com/office/drawing/2014/main" id="{C9EA5AF9-54C4-4FE4-AAB3-17E29F6A365F}"/>
              </a:ext>
            </a:extLst>
          </p:cNvPr>
          <p:cNvSpPr txBox="1">
            <a:spLocks/>
          </p:cNvSpPr>
          <p:nvPr/>
        </p:nvSpPr>
        <p:spPr>
          <a:xfrm>
            <a:off x="8022383" y="1342850"/>
            <a:ext cx="3647485" cy="156646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a:solidFill>
                  <a:srgbClr val="EBEBEB"/>
                </a:solidFill>
              </a:rPr>
              <a:t>ICF-CY -&gt;PF</a:t>
            </a:r>
          </a:p>
        </p:txBody>
      </p:sp>
    </p:spTree>
    <p:extLst>
      <p:ext uri="{BB962C8B-B14F-4D97-AF65-F5344CB8AC3E}">
        <p14:creationId xmlns:p14="http://schemas.microsoft.com/office/powerpoint/2010/main" val="1706284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Immagine 3" descr="metodo_feuerstein.jpg">
            <a:extLst>
              <a:ext uri="{FF2B5EF4-FFF2-40B4-BE49-F238E27FC236}">
                <a16:creationId xmlns:a16="http://schemas.microsoft.com/office/drawing/2014/main" id="{F044139B-A5B7-4C4C-89BB-AC3DD0010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7441" y="158009"/>
            <a:ext cx="4241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magine 4" descr="copertina_punti.jpg">
            <a:extLst>
              <a:ext uri="{FF2B5EF4-FFF2-40B4-BE49-F238E27FC236}">
                <a16:creationId xmlns:a16="http://schemas.microsoft.com/office/drawing/2014/main" id="{D14A7223-7A09-47E4-B3DA-E49A309C75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263" y="1006897"/>
            <a:ext cx="373697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BB145E29-4FEE-4F52-B971-34E8FDDDCB6F}"/>
              </a:ext>
            </a:extLst>
          </p:cNvPr>
          <p:cNvSpPr/>
          <p:nvPr/>
        </p:nvSpPr>
        <p:spPr>
          <a:xfrm>
            <a:off x="8417209" y="2198616"/>
            <a:ext cx="3485889" cy="3293209"/>
          </a:xfrm>
          <a:prstGeom prst="rect">
            <a:avLst/>
          </a:prstGeom>
        </p:spPr>
        <p:txBody>
          <a:bodyPr wrap="square">
            <a:spAutoFit/>
          </a:bodyPr>
          <a:lstStyle/>
          <a:p>
            <a:pPr marL="0" marR="0" lvl="0" indent="449263" algn="l" defTabSz="457200" rtl="0" eaLnBrk="1" fontAlgn="base" latinLnBrk="0" hangingPunct="1">
              <a:lnSpc>
                <a:spcPct val="100000"/>
              </a:lnSpc>
              <a:spcBef>
                <a:spcPct val="0"/>
              </a:spcBef>
              <a:spcAft>
                <a:spcPct val="0"/>
              </a:spcAft>
              <a:buClrTx/>
              <a:buSzTx/>
              <a:buFontTx/>
              <a:buNone/>
              <a:tabLst/>
              <a:defRPr/>
            </a:pPr>
            <a:r>
              <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rPr>
              <a:t>L’inclusione</a:t>
            </a:r>
          </a:p>
          <a:p>
            <a:pPr marL="0" marR="0" lvl="0" indent="449263" algn="l" defTabSz="457200" rtl="0" eaLnBrk="1" fontAlgn="base" latinLnBrk="0" hangingPunct="1">
              <a:lnSpc>
                <a:spcPct val="100000"/>
              </a:lnSpc>
              <a:spcBef>
                <a:spcPct val="0"/>
              </a:spcBef>
              <a:spcAft>
                <a:spcPct val="0"/>
              </a:spcAft>
              <a:buClrTx/>
              <a:buSzTx/>
              <a:buFontTx/>
              <a:buNone/>
              <a:tabLst/>
              <a:defRPr/>
            </a:pPr>
            <a:r>
              <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rPr>
              <a:t>Il contesto</a:t>
            </a:r>
          </a:p>
          <a:p>
            <a:pPr marL="0" marR="0" lvl="0" indent="449263" algn="l" defTabSz="457200" rtl="0" eaLnBrk="1" fontAlgn="base" latinLnBrk="0" hangingPunct="1">
              <a:lnSpc>
                <a:spcPct val="100000"/>
              </a:lnSpc>
              <a:spcBef>
                <a:spcPct val="0"/>
              </a:spcBef>
              <a:spcAft>
                <a:spcPct val="0"/>
              </a:spcAft>
              <a:buClrTx/>
              <a:buSzTx/>
              <a:buFontTx/>
              <a:buNone/>
              <a:tabLst/>
              <a:defRPr/>
            </a:pPr>
            <a:endPar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endParaRPr>
          </a:p>
          <a:p>
            <a:pPr marL="0" marR="0" lvl="0" indent="449263" algn="l" defTabSz="457200" rtl="0" eaLnBrk="1" fontAlgn="base" latinLnBrk="0" hangingPunct="1">
              <a:lnSpc>
                <a:spcPct val="100000"/>
              </a:lnSpc>
              <a:spcBef>
                <a:spcPct val="0"/>
              </a:spcBef>
              <a:spcAft>
                <a:spcPct val="0"/>
              </a:spcAft>
              <a:buClrTx/>
              <a:buSzTx/>
              <a:buFontTx/>
              <a:buNone/>
              <a:tabLst/>
              <a:defRPr/>
            </a:pPr>
            <a:r>
              <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rPr>
              <a:t>La scuola</a:t>
            </a:r>
          </a:p>
          <a:p>
            <a:pPr marL="0" marR="0" lvl="0" indent="449263" algn="l" defTabSz="457200" rtl="0" eaLnBrk="1" fontAlgn="base" latinLnBrk="0" hangingPunct="1">
              <a:lnSpc>
                <a:spcPct val="100000"/>
              </a:lnSpc>
              <a:spcBef>
                <a:spcPct val="0"/>
              </a:spcBef>
              <a:spcAft>
                <a:spcPct val="0"/>
              </a:spcAft>
              <a:buClrTx/>
              <a:buSzTx/>
              <a:buFontTx/>
              <a:buNone/>
              <a:tabLst/>
              <a:defRPr/>
            </a:pPr>
            <a:endParaRPr kumimoji="0" lang="it-IT" sz="3200" b="0" i="0" u="none" strike="noStrike" kern="1200" cap="none" spc="0" normalizeH="0" baseline="0" noProof="0">
              <a:ln>
                <a:noFill/>
              </a:ln>
              <a:solidFill>
                <a:srgbClr val="EBEBEB"/>
              </a:solidFill>
              <a:effectLst/>
              <a:uLnTx/>
              <a:uFillTx/>
              <a:latin typeface="Century Gothic" panose="020B0502020202020204"/>
              <a:ea typeface="+mn-ea"/>
              <a:cs typeface="+mn-cs"/>
            </a:endParaRPr>
          </a:p>
          <a:p>
            <a:pPr marL="0" marR="0" lvl="0" indent="449263" algn="ctr" defTabSz="457200" rtl="0" eaLnBrk="1" fontAlgn="base" latinLnBrk="0" hangingPunct="1">
              <a:lnSpc>
                <a:spcPct val="100000"/>
              </a:lnSpc>
              <a:spcBef>
                <a:spcPct val="0"/>
              </a:spcBef>
              <a:spcAft>
                <a:spcPct val="0"/>
              </a:spcAft>
              <a:buClrTx/>
              <a:buSzTx/>
              <a:buFontTx/>
              <a:buNone/>
              <a:tabLst/>
              <a:defRPr/>
            </a:pPr>
            <a:r>
              <a:rPr kumimoji="0" lang="it-IT" sz="2400" b="0" i="1" u="none" strike="noStrike" kern="1200" cap="none" spc="0" normalizeH="0" baseline="0" noProof="0">
                <a:ln>
                  <a:noFill/>
                </a:ln>
                <a:solidFill>
                  <a:srgbClr val="EBEBEB"/>
                </a:solidFill>
                <a:effectLst/>
                <a:uLnTx/>
                <a:uFillTx/>
                <a:latin typeface="Century Gothic" panose="020B0502020202020204"/>
                <a:ea typeface="+mn-ea"/>
                <a:cs typeface="+mn-cs"/>
              </a:rPr>
              <a:t>La mediazione</a:t>
            </a:r>
          </a:p>
          <a:p>
            <a:pPr marL="0" marR="0" lvl="0" indent="449263" algn="ctr" defTabSz="457200" rtl="0" eaLnBrk="1" fontAlgn="base" latinLnBrk="0" hangingPunct="1">
              <a:lnSpc>
                <a:spcPct val="100000"/>
              </a:lnSpc>
              <a:spcBef>
                <a:spcPct val="0"/>
              </a:spcBef>
              <a:spcAft>
                <a:spcPct val="0"/>
              </a:spcAft>
              <a:buClrTx/>
              <a:buSzTx/>
              <a:buFontTx/>
              <a:buNone/>
              <a:tabLst/>
              <a:defRPr/>
            </a:pPr>
            <a:r>
              <a:rPr kumimoji="0" lang="it-IT" sz="2400" b="0" i="1" u="none" strike="noStrike" kern="1200" cap="none" spc="0" normalizeH="0" baseline="0" noProof="0">
                <a:ln>
                  <a:noFill/>
                </a:ln>
                <a:solidFill>
                  <a:srgbClr val="EBEBEB"/>
                </a:solidFill>
                <a:effectLst/>
                <a:uLnTx/>
                <a:uFillTx/>
                <a:latin typeface="Century Gothic" panose="020B0502020202020204"/>
                <a:ea typeface="+mn-ea"/>
                <a:cs typeface="+mn-cs"/>
              </a:rPr>
              <a:t>didattica</a:t>
            </a:r>
          </a:p>
        </p:txBody>
      </p:sp>
      <p:grpSp>
        <p:nvGrpSpPr>
          <p:cNvPr id="6" name="Gruppo 5">
            <a:extLst>
              <a:ext uri="{FF2B5EF4-FFF2-40B4-BE49-F238E27FC236}">
                <a16:creationId xmlns:a16="http://schemas.microsoft.com/office/drawing/2014/main" id="{E6176B4E-F3CD-404E-A8D9-E69B5C460CB9}"/>
              </a:ext>
            </a:extLst>
          </p:cNvPr>
          <p:cNvGrpSpPr/>
          <p:nvPr/>
        </p:nvGrpSpPr>
        <p:grpSpPr>
          <a:xfrm>
            <a:off x="4363498" y="2955780"/>
            <a:ext cx="3650817" cy="3311351"/>
            <a:chOff x="922283" y="428953"/>
            <a:chExt cx="7210425" cy="6115050"/>
          </a:xfrm>
        </p:grpSpPr>
        <p:sp>
          <p:nvSpPr>
            <p:cNvPr id="7" name="Line 2">
              <a:extLst>
                <a:ext uri="{FF2B5EF4-FFF2-40B4-BE49-F238E27FC236}">
                  <a16:creationId xmlns:a16="http://schemas.microsoft.com/office/drawing/2014/main" id="{D713FF0B-EF5B-44BB-A360-E8F04D94C614}"/>
                </a:ext>
              </a:extLst>
            </p:cNvPr>
            <p:cNvSpPr>
              <a:spLocks noChangeShapeType="1"/>
            </p:cNvSpPr>
            <p:nvPr/>
          </p:nvSpPr>
          <p:spPr bwMode="auto">
            <a:xfrm flipH="1">
              <a:off x="1836682" y="1400503"/>
              <a:ext cx="2514600" cy="4343400"/>
            </a:xfrm>
            <a:prstGeom prst="line">
              <a:avLst/>
            </a:prstGeom>
            <a:noFill/>
            <a:ln w="508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Line 3">
              <a:extLst>
                <a:ext uri="{FF2B5EF4-FFF2-40B4-BE49-F238E27FC236}">
                  <a16:creationId xmlns:a16="http://schemas.microsoft.com/office/drawing/2014/main" id="{2CA552F3-459C-4D4E-8C87-11650A560862}"/>
                </a:ext>
              </a:extLst>
            </p:cNvPr>
            <p:cNvSpPr>
              <a:spLocks noChangeShapeType="1"/>
            </p:cNvSpPr>
            <p:nvPr/>
          </p:nvSpPr>
          <p:spPr bwMode="auto">
            <a:xfrm>
              <a:off x="4351282" y="1400503"/>
              <a:ext cx="2514600" cy="4343400"/>
            </a:xfrm>
            <a:prstGeom prst="line">
              <a:avLst/>
            </a:prstGeom>
            <a:noFill/>
            <a:ln w="508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Line 4">
              <a:extLst>
                <a:ext uri="{FF2B5EF4-FFF2-40B4-BE49-F238E27FC236}">
                  <a16:creationId xmlns:a16="http://schemas.microsoft.com/office/drawing/2014/main" id="{E1BD00B6-5773-430D-923E-D4AF1F20FD79}"/>
                </a:ext>
              </a:extLst>
            </p:cNvPr>
            <p:cNvSpPr>
              <a:spLocks noChangeShapeType="1"/>
            </p:cNvSpPr>
            <p:nvPr/>
          </p:nvSpPr>
          <p:spPr bwMode="auto">
            <a:xfrm>
              <a:off x="1912882" y="5743903"/>
              <a:ext cx="4876800" cy="0"/>
            </a:xfrm>
            <a:prstGeom prst="line">
              <a:avLst/>
            </a:prstGeom>
            <a:noFill/>
            <a:ln w="508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Line 5">
              <a:extLst>
                <a:ext uri="{FF2B5EF4-FFF2-40B4-BE49-F238E27FC236}">
                  <a16:creationId xmlns:a16="http://schemas.microsoft.com/office/drawing/2014/main" id="{065D4FBF-5223-462A-9025-9D57820EE054}"/>
                </a:ext>
              </a:extLst>
            </p:cNvPr>
            <p:cNvSpPr>
              <a:spLocks noChangeShapeType="1"/>
            </p:cNvSpPr>
            <p:nvPr/>
          </p:nvSpPr>
          <p:spPr bwMode="auto">
            <a:xfrm>
              <a:off x="4351282" y="1857703"/>
              <a:ext cx="0" cy="198120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Line 6">
              <a:extLst>
                <a:ext uri="{FF2B5EF4-FFF2-40B4-BE49-F238E27FC236}">
                  <a16:creationId xmlns:a16="http://schemas.microsoft.com/office/drawing/2014/main" id="{A9CB1997-979C-46D8-8E35-994F157FC814}"/>
                </a:ext>
              </a:extLst>
            </p:cNvPr>
            <p:cNvSpPr>
              <a:spLocks noChangeShapeType="1"/>
            </p:cNvSpPr>
            <p:nvPr/>
          </p:nvSpPr>
          <p:spPr bwMode="auto">
            <a:xfrm>
              <a:off x="4960882" y="4448503"/>
              <a:ext cx="1600200" cy="114300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Line 7">
              <a:extLst>
                <a:ext uri="{FF2B5EF4-FFF2-40B4-BE49-F238E27FC236}">
                  <a16:creationId xmlns:a16="http://schemas.microsoft.com/office/drawing/2014/main" id="{340BEC72-A7F8-48AF-B976-5BC657102955}"/>
                </a:ext>
              </a:extLst>
            </p:cNvPr>
            <p:cNvSpPr>
              <a:spLocks noChangeShapeType="1"/>
            </p:cNvSpPr>
            <p:nvPr/>
          </p:nvSpPr>
          <p:spPr bwMode="auto">
            <a:xfrm flipV="1">
              <a:off x="2217682" y="4448503"/>
              <a:ext cx="1600200" cy="114300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WordArt 8">
              <a:extLst>
                <a:ext uri="{FF2B5EF4-FFF2-40B4-BE49-F238E27FC236}">
                  <a16:creationId xmlns:a16="http://schemas.microsoft.com/office/drawing/2014/main" id="{9FEAA3B0-871E-414F-87F6-3CD97C1D7959}"/>
                </a:ext>
              </a:extLst>
            </p:cNvPr>
            <p:cNvSpPr>
              <a:spLocks noChangeArrowheads="1" noChangeShapeType="1" noTextEdit="1"/>
            </p:cNvSpPr>
            <p:nvPr/>
          </p:nvSpPr>
          <p:spPr bwMode="auto">
            <a:xfrm>
              <a:off x="922283" y="5820103"/>
              <a:ext cx="1266825" cy="6477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Input</a:t>
              </a:r>
            </a:p>
          </p:txBody>
        </p:sp>
        <p:sp>
          <p:nvSpPr>
            <p:cNvPr id="14" name="WordArt 9">
              <a:extLst>
                <a:ext uri="{FF2B5EF4-FFF2-40B4-BE49-F238E27FC236}">
                  <a16:creationId xmlns:a16="http://schemas.microsoft.com/office/drawing/2014/main" id="{B827F4DD-C154-4951-8B38-5BF634C71365}"/>
                </a:ext>
              </a:extLst>
            </p:cNvPr>
            <p:cNvSpPr>
              <a:spLocks noChangeArrowheads="1" noChangeShapeType="1" noTextEdit="1"/>
            </p:cNvSpPr>
            <p:nvPr/>
          </p:nvSpPr>
          <p:spPr bwMode="auto">
            <a:xfrm>
              <a:off x="6865883" y="5896303"/>
              <a:ext cx="1266825" cy="6477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output</a:t>
              </a:r>
            </a:p>
          </p:txBody>
        </p:sp>
        <p:sp>
          <p:nvSpPr>
            <p:cNvPr id="15" name="WordArt 10">
              <a:extLst>
                <a:ext uri="{FF2B5EF4-FFF2-40B4-BE49-F238E27FC236}">
                  <a16:creationId xmlns:a16="http://schemas.microsoft.com/office/drawing/2014/main" id="{B975F4F9-FFB7-4EB9-B3B0-7AD94502E1BD}"/>
                </a:ext>
              </a:extLst>
            </p:cNvPr>
            <p:cNvSpPr>
              <a:spLocks noChangeArrowheads="1" noChangeShapeType="1" noTextEdit="1"/>
            </p:cNvSpPr>
            <p:nvPr/>
          </p:nvSpPr>
          <p:spPr bwMode="auto">
            <a:xfrm>
              <a:off x="3303532" y="428953"/>
              <a:ext cx="2133600" cy="9144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affettività</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motivazione</a:t>
              </a:r>
            </a:p>
          </p:txBody>
        </p:sp>
        <p:sp>
          <p:nvSpPr>
            <p:cNvPr id="16" name="WordArt 11">
              <a:extLst>
                <a:ext uri="{FF2B5EF4-FFF2-40B4-BE49-F238E27FC236}">
                  <a16:creationId xmlns:a16="http://schemas.microsoft.com/office/drawing/2014/main" id="{F767486C-C7E1-4A6B-A1FF-127A6BC12D87}"/>
                </a:ext>
              </a:extLst>
            </p:cNvPr>
            <p:cNvSpPr>
              <a:spLocks noChangeArrowheads="1" noChangeShapeType="1" noTextEdit="1"/>
            </p:cNvSpPr>
            <p:nvPr/>
          </p:nvSpPr>
          <p:spPr bwMode="auto">
            <a:xfrm>
              <a:off x="3303533" y="3915676"/>
              <a:ext cx="2314574" cy="4953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elaborazione</a:t>
              </a:r>
            </a:p>
          </p:txBody>
        </p:sp>
        <p:sp>
          <p:nvSpPr>
            <p:cNvPr id="2" name="WordArt 9">
              <a:extLst>
                <a:ext uri="{FF2B5EF4-FFF2-40B4-BE49-F238E27FC236}">
                  <a16:creationId xmlns:a16="http://schemas.microsoft.com/office/drawing/2014/main" id="{DFC6F294-37C6-A619-A7BD-E555D13C5CCA}"/>
                </a:ext>
              </a:extLst>
            </p:cNvPr>
            <p:cNvSpPr>
              <a:spLocks noChangeArrowheads="1" noChangeShapeType="1" noTextEdit="1"/>
            </p:cNvSpPr>
            <p:nvPr/>
          </p:nvSpPr>
          <p:spPr bwMode="auto">
            <a:xfrm>
              <a:off x="4130204" y="4528069"/>
              <a:ext cx="754476" cy="487582"/>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600" kern="10">
                  <a:ln w="9525">
                    <a:solidFill>
                      <a:srgbClr val="000000"/>
                    </a:solidFill>
                    <a:round/>
                    <a:headEnd/>
                    <a:tailEnd/>
                  </a:ln>
                  <a:solidFill>
                    <a:srgbClr val="FFFFFF"/>
                  </a:solidFill>
                  <a:latin typeface="Arial Black" panose="020B0A04020102020204" pitchFamily="34" charset="0"/>
                </a:rPr>
                <a:t>FC</a:t>
              </a:r>
              <a:endPar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endParaRPr>
            </a:p>
          </p:txBody>
        </p:sp>
        <p:sp>
          <p:nvSpPr>
            <p:cNvPr id="3" name="WordArt 9">
              <a:extLst>
                <a:ext uri="{FF2B5EF4-FFF2-40B4-BE49-F238E27FC236}">
                  <a16:creationId xmlns:a16="http://schemas.microsoft.com/office/drawing/2014/main" id="{2F8F9625-C358-13DC-E434-BF59127023F2}"/>
                </a:ext>
              </a:extLst>
            </p:cNvPr>
            <p:cNvSpPr>
              <a:spLocks noChangeArrowheads="1" noChangeShapeType="1" noTextEdit="1"/>
            </p:cNvSpPr>
            <p:nvPr/>
          </p:nvSpPr>
          <p:spPr bwMode="auto">
            <a:xfrm>
              <a:off x="1082204" y="5083171"/>
              <a:ext cx="754476" cy="487582"/>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600" kern="10">
                  <a:ln w="9525">
                    <a:solidFill>
                      <a:srgbClr val="000000"/>
                    </a:solidFill>
                    <a:round/>
                    <a:headEnd/>
                    <a:tailEnd/>
                  </a:ln>
                  <a:solidFill>
                    <a:srgbClr val="FFFFFF"/>
                  </a:solidFill>
                  <a:latin typeface="Arial Black" panose="020B0A04020102020204" pitchFamily="34" charset="0"/>
                </a:rPr>
                <a:t>FC</a:t>
              </a:r>
              <a:endPar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endParaRPr>
            </a:p>
          </p:txBody>
        </p:sp>
        <p:sp>
          <p:nvSpPr>
            <p:cNvPr id="4" name="WordArt 9">
              <a:extLst>
                <a:ext uri="{FF2B5EF4-FFF2-40B4-BE49-F238E27FC236}">
                  <a16:creationId xmlns:a16="http://schemas.microsoft.com/office/drawing/2014/main" id="{F7F24A50-18E3-717A-0136-15070F8B8068}"/>
                </a:ext>
              </a:extLst>
            </p:cNvPr>
            <p:cNvSpPr>
              <a:spLocks noChangeArrowheads="1" noChangeShapeType="1" noTextEdit="1"/>
            </p:cNvSpPr>
            <p:nvPr/>
          </p:nvSpPr>
          <p:spPr bwMode="auto">
            <a:xfrm>
              <a:off x="7159152" y="5179917"/>
              <a:ext cx="754476" cy="487582"/>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600" kern="10">
                  <a:ln w="9525">
                    <a:solidFill>
                      <a:srgbClr val="000000"/>
                    </a:solidFill>
                    <a:round/>
                    <a:headEnd/>
                    <a:tailEnd/>
                  </a:ln>
                  <a:solidFill>
                    <a:srgbClr val="FFFFFF"/>
                  </a:solidFill>
                  <a:latin typeface="Arial Black" panose="020B0A04020102020204" pitchFamily="34" charset="0"/>
                </a:rPr>
                <a:t>FC</a:t>
              </a:r>
              <a:endParaRPr kumimoji="0" lang="it-IT"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67CB934-3FEA-4E60-BE08-02BF4821F985}"/>
              </a:ext>
            </a:extLst>
          </p:cNvPr>
          <p:cNvSpPr/>
          <p:nvPr/>
        </p:nvSpPr>
        <p:spPr>
          <a:xfrm>
            <a:off x="988178" y="1092126"/>
            <a:ext cx="6256841"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Progettazione Universale per l’Apprendimento (PUA)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it-IT" sz="1600" b="0" i="1" u="none" strike="noStrike" kern="1200" cap="none" spc="0" normalizeH="0" baseline="0" noProof="0">
                <a:ln>
                  <a:noFill/>
                </a:ln>
                <a:solidFill>
                  <a:prstClr val="white"/>
                </a:solidFill>
                <a:effectLst/>
                <a:uLnTx/>
                <a:uFillTx/>
                <a:latin typeface="Arial" panose="020B0604020202020204" pitchFamily="34" charset="0"/>
                <a:ea typeface="+mn-ea"/>
                <a:cs typeface="+mn-cs"/>
              </a:rPr>
              <a:t>(UDL - universal design for learning)</a:t>
            </a:r>
            <a:endParaRPr kumimoji="0" lang="it-IT" sz="2000" b="0" i="1"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3" name="Diagramma 2">
            <a:extLst>
              <a:ext uri="{FF2B5EF4-FFF2-40B4-BE49-F238E27FC236}">
                <a16:creationId xmlns:a16="http://schemas.microsoft.com/office/drawing/2014/main" id="{47382F75-25BE-4AE9-8D17-A2035AB07033}"/>
              </a:ext>
            </a:extLst>
          </p:cNvPr>
          <p:cNvGraphicFramePr/>
          <p:nvPr/>
        </p:nvGraphicFramePr>
        <p:xfrm>
          <a:off x="598594" y="1972772"/>
          <a:ext cx="713947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olo 1">
            <a:extLst>
              <a:ext uri="{FF2B5EF4-FFF2-40B4-BE49-F238E27FC236}">
                <a16:creationId xmlns:a16="http://schemas.microsoft.com/office/drawing/2014/main" id="{3794F13F-6BB4-414A-B861-01D69A971BF4}"/>
              </a:ext>
            </a:extLst>
          </p:cNvPr>
          <p:cNvSpPr txBox="1">
            <a:spLocks/>
          </p:cNvSpPr>
          <p:nvPr/>
        </p:nvSpPr>
        <p:spPr>
          <a:xfrm>
            <a:off x="8329068" y="1187942"/>
            <a:ext cx="3145413" cy="1569660"/>
          </a:xfrm>
          <a:prstGeom prst="rect">
            <a:avLst/>
          </a:prstGeom>
        </p:spPr>
        <p:txBody>
          <a:bodyPr vert="horz" wrap="none" lIns="91440" tIns="45720" rIns="91440" bIns="45720" rtlCol="0" anchor="t">
            <a:sp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4800" b="0" i="0" u="none" strike="noStrike" kern="1200" cap="none" spc="0" normalizeH="0" baseline="0" noProof="0">
                <a:ln>
                  <a:noFill/>
                </a:ln>
                <a:solidFill>
                  <a:srgbClr val="EBEBEB"/>
                </a:solidFill>
                <a:effectLst/>
                <a:uLnTx/>
                <a:uFillTx/>
                <a:latin typeface="Century Gothic" panose="020B0502020202020204"/>
                <a:ea typeface="+mj-ea"/>
                <a:cs typeface="+mj-cs"/>
              </a:rPr>
              <a:t>Ambiente</a:t>
            </a:r>
            <a:br>
              <a:rPr kumimoji="0" lang="it-IT" sz="4800" b="0" i="0" u="none" strike="noStrike" kern="1200" cap="none" spc="0" normalizeH="0" baseline="0" noProof="0">
                <a:ln>
                  <a:noFill/>
                </a:ln>
                <a:solidFill>
                  <a:srgbClr val="EBEBEB"/>
                </a:solidFill>
                <a:effectLst/>
                <a:uLnTx/>
                <a:uFillTx/>
                <a:latin typeface="Century Gothic" panose="020B0502020202020204"/>
                <a:ea typeface="+mj-ea"/>
                <a:cs typeface="+mj-cs"/>
              </a:rPr>
            </a:br>
            <a:r>
              <a:rPr kumimoji="0" lang="it-IT" sz="4800" b="0" i="0" u="none" strike="noStrike" kern="1200" cap="none" spc="0" normalizeH="0" baseline="0" noProof="0">
                <a:ln>
                  <a:noFill/>
                </a:ln>
                <a:solidFill>
                  <a:srgbClr val="EBEBEB"/>
                </a:solidFill>
                <a:effectLst/>
                <a:uLnTx/>
                <a:uFillTx/>
                <a:latin typeface="Century Gothic" panose="020B0502020202020204"/>
                <a:ea typeface="+mj-ea"/>
                <a:cs typeface="+mj-cs"/>
              </a:rPr>
              <a:t> inclusivo</a:t>
            </a:r>
          </a:p>
        </p:txBody>
      </p:sp>
      <p:pic>
        <p:nvPicPr>
          <p:cNvPr id="5" name="Immagine 4">
            <a:extLst>
              <a:ext uri="{FF2B5EF4-FFF2-40B4-BE49-F238E27FC236}">
                <a16:creationId xmlns:a16="http://schemas.microsoft.com/office/drawing/2014/main" id="{CEB296FC-FAAF-465F-C8A1-EC9D9F41F554}"/>
              </a:ext>
            </a:extLst>
          </p:cNvPr>
          <p:cNvPicPr>
            <a:picLocks noChangeAspect="1"/>
          </p:cNvPicPr>
          <p:nvPr/>
        </p:nvPicPr>
        <p:blipFill>
          <a:blip r:embed="rId7"/>
          <a:srcRect l="34518" r="32533"/>
          <a:stretch/>
        </p:blipFill>
        <p:spPr>
          <a:xfrm>
            <a:off x="7860437" y="3681767"/>
            <a:ext cx="902091" cy="1008000"/>
          </a:xfrm>
          <a:prstGeom prst="rect">
            <a:avLst/>
          </a:prstGeom>
        </p:spPr>
      </p:pic>
      <p:pic>
        <p:nvPicPr>
          <p:cNvPr id="7" name="Immagine 6">
            <a:extLst>
              <a:ext uri="{FF2B5EF4-FFF2-40B4-BE49-F238E27FC236}">
                <a16:creationId xmlns:a16="http://schemas.microsoft.com/office/drawing/2014/main" id="{0B6CDC25-8158-8AA9-B36A-227ED697A268}"/>
              </a:ext>
            </a:extLst>
          </p:cNvPr>
          <p:cNvPicPr>
            <a:picLocks noChangeAspect="1"/>
          </p:cNvPicPr>
          <p:nvPr/>
        </p:nvPicPr>
        <p:blipFill>
          <a:blip r:embed="rId7"/>
          <a:srcRect l="72802"/>
          <a:stretch/>
        </p:blipFill>
        <p:spPr>
          <a:xfrm>
            <a:off x="7860437" y="4733484"/>
            <a:ext cx="902090" cy="1008000"/>
          </a:xfrm>
          <a:prstGeom prst="rect">
            <a:avLst/>
          </a:prstGeom>
        </p:spPr>
      </p:pic>
      <p:pic>
        <p:nvPicPr>
          <p:cNvPr id="9" name="Immagine 8">
            <a:extLst>
              <a:ext uri="{FF2B5EF4-FFF2-40B4-BE49-F238E27FC236}">
                <a16:creationId xmlns:a16="http://schemas.microsoft.com/office/drawing/2014/main" id="{CD797DDC-A26A-0F4F-B373-603E2C9F1E3D}"/>
              </a:ext>
            </a:extLst>
          </p:cNvPr>
          <p:cNvPicPr>
            <a:picLocks noChangeAspect="1"/>
          </p:cNvPicPr>
          <p:nvPr/>
        </p:nvPicPr>
        <p:blipFill>
          <a:blip r:embed="rId7"/>
          <a:srcRect r="69402"/>
          <a:stretch/>
        </p:blipFill>
        <p:spPr>
          <a:xfrm>
            <a:off x="7860437" y="2616613"/>
            <a:ext cx="902091" cy="1021437"/>
          </a:xfrm>
          <a:prstGeom prst="rect">
            <a:avLst/>
          </a:prstGeom>
        </p:spPr>
      </p:pic>
    </p:spTree>
    <p:extLst>
      <p:ext uri="{BB962C8B-B14F-4D97-AF65-F5344CB8AC3E}">
        <p14:creationId xmlns:p14="http://schemas.microsoft.com/office/powerpoint/2010/main" val="3273250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41B8D7A-CC4C-4F91-A09B-0401B6912112}"/>
              </a:ext>
            </a:extLst>
          </p:cNvPr>
          <p:cNvSpPr>
            <a:spLocks noGrp="1"/>
          </p:cNvSpPr>
          <p:nvPr>
            <p:ph type="title"/>
          </p:nvPr>
        </p:nvSpPr>
        <p:spPr/>
        <p:txBody>
          <a:bodyPr/>
          <a:lstStyle/>
          <a:p>
            <a:r>
              <a:rPr lang="it-IT"/>
              <a:t>Consigliati per voi …</a:t>
            </a:r>
          </a:p>
        </p:txBody>
      </p:sp>
      <p:sp>
        <p:nvSpPr>
          <p:cNvPr id="9" name="Google Shape;579;p38">
            <a:extLst>
              <a:ext uri="{FF2B5EF4-FFF2-40B4-BE49-F238E27FC236}">
                <a16:creationId xmlns:a16="http://schemas.microsoft.com/office/drawing/2014/main" id="{70456FEC-D3E4-CF49-2DF8-519CFCBE6122}"/>
              </a:ext>
            </a:extLst>
          </p:cNvPr>
          <p:cNvSpPr txBox="1"/>
          <p:nvPr/>
        </p:nvSpPr>
        <p:spPr>
          <a:xfrm>
            <a:off x="978568" y="1733490"/>
            <a:ext cx="10540809" cy="4870534"/>
          </a:xfrm>
          <a:prstGeom prst="rect">
            <a:avLst/>
          </a:prstGeom>
          <a:noFill/>
          <a:ln>
            <a:noFill/>
          </a:ln>
        </p:spPr>
        <p:txBody>
          <a:bodyPr spcFirstLastPara="1" wrap="square" lIns="68550" tIns="34275" rIns="68550" bIns="34275" anchor="t" anchorCtr="0">
            <a:spAutoFit/>
          </a:bodyPr>
          <a:lstStyle/>
          <a:p>
            <a:pPr marL="342900" marR="0" lvl="0" indent="-342900" algn="l" defTabSz="457200" rtl="0" eaLnBrk="1" fontAlgn="auto" latinLnBrk="0" hangingPunct="1">
              <a:lnSpc>
                <a:spcPct val="100000"/>
              </a:lnSpc>
              <a:spcBef>
                <a:spcPts val="0"/>
              </a:spcBef>
              <a:spcAft>
                <a:spcPts val="0"/>
              </a:spcAft>
              <a:buClr>
                <a:srgbClr val="000000"/>
              </a:buClr>
              <a:buSzPts val="2400"/>
              <a:buFont typeface="Wingdings" panose="05000000000000000000" pitchFamily="2" charset="2"/>
              <a:buChar char="Ø"/>
              <a:tabLst/>
              <a:defRPr/>
            </a:pPr>
            <a:r>
              <a:rPr kumimoji="0" lang="it-IT" sz="2400" b="0" i="0" u="none" strike="noStrike" kern="1200" cap="none" spc="0" normalizeH="0" baseline="0" noProof="0">
                <a:ln>
                  <a:noFill/>
                </a:ln>
                <a:solidFill>
                  <a:prstClr val="white"/>
                </a:solidFill>
                <a:effectLst/>
                <a:uLnTx/>
                <a:uFillTx/>
                <a:latin typeface="Verdana"/>
                <a:ea typeface="Verdana"/>
                <a:cs typeface="Verdana"/>
                <a:sym typeface="Verdana"/>
              </a:rPr>
              <a:t>Visione del cortometraggio «IL circo della farfalla»</a:t>
            </a:r>
          </a:p>
          <a:p>
            <a:pPr marL="457200" marR="0" lvl="1" indent="0" algn="l" defTabSz="457200" rtl="0" eaLnBrk="1" fontAlgn="auto" latinLnBrk="0" hangingPunct="1">
              <a:lnSpc>
                <a:spcPct val="100000"/>
              </a:lnSpc>
              <a:spcBef>
                <a:spcPts val="0"/>
              </a:spcBef>
              <a:spcAft>
                <a:spcPts val="0"/>
              </a:spcAft>
              <a:buClr>
                <a:srgbClr val="000000"/>
              </a:buClr>
              <a:buSzPts val="2400"/>
              <a:buFontTx/>
              <a:buNone/>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hlinkClick r:id="rId3"/>
              </a:rPr>
              <a:t>https://www.youtube.com/watch?v=zWHUKd-GORM</a:t>
            </a:r>
            <a:endPar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ts val="0"/>
              </a:spcBef>
              <a:spcAft>
                <a:spcPts val="0"/>
              </a:spcAft>
              <a:buClr>
                <a:srgbClr val="000000"/>
              </a:buClr>
              <a:buSzPts val="2400"/>
              <a:buFontTx/>
              <a:buNone/>
              <a:tabLst/>
              <a:defRPr/>
            </a:pPr>
            <a:endPar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000000"/>
              </a:buClr>
              <a:buSzPts val="2400"/>
              <a:buFont typeface="Wingdings" panose="05000000000000000000" pitchFamily="2" charset="2"/>
              <a:buChar char="Ø"/>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rPr>
              <a:t>Visione del cortometraggio «Il mondo di tutti»</a:t>
            </a:r>
          </a:p>
          <a:p>
            <a:pPr marL="457200" marR="0" lvl="1" indent="0" algn="l" defTabSz="457200" rtl="0" eaLnBrk="1" fontAlgn="auto" latinLnBrk="0" hangingPunct="1">
              <a:lnSpc>
                <a:spcPct val="100000"/>
              </a:lnSpc>
              <a:spcBef>
                <a:spcPts val="0"/>
              </a:spcBef>
              <a:spcAft>
                <a:spcPts val="0"/>
              </a:spcAft>
              <a:buClr>
                <a:srgbClr val="000000"/>
              </a:buClr>
              <a:buSzPts val="2400"/>
              <a:buFontTx/>
              <a:buNone/>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hlinkClick r:id="rId4"/>
              </a:rPr>
              <a:t>https://www.youtube.com/watch?v=zQMHQ6AZnMk</a:t>
            </a:r>
            <a:endPar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ts val="0"/>
              </a:spcBef>
              <a:spcAft>
                <a:spcPts val="0"/>
              </a:spcAft>
              <a:buClr>
                <a:srgbClr val="000000"/>
              </a:buClr>
              <a:buSzPts val="2400"/>
              <a:buFontTx/>
              <a:buNone/>
              <a:tabLst/>
              <a:defRPr/>
            </a:pPr>
            <a:endPar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000000"/>
              </a:buClr>
              <a:buSzPts val="2400"/>
              <a:buFont typeface="Wingdings" panose="05000000000000000000" pitchFamily="2" charset="2"/>
              <a:buChar char="Ø"/>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rPr>
              <a:t>Lettura del libro «La valutazione che educa» </a:t>
            </a:r>
          </a:p>
          <a:p>
            <a:pPr marL="457200" marR="0" lvl="1" indent="0" algn="l" defTabSz="457200" rtl="0" eaLnBrk="1" fontAlgn="auto" latinLnBrk="0" hangingPunct="1">
              <a:lnSpc>
                <a:spcPct val="100000"/>
              </a:lnSpc>
              <a:spcBef>
                <a:spcPts val="0"/>
              </a:spcBef>
              <a:spcAft>
                <a:spcPts val="0"/>
              </a:spcAft>
              <a:buClr>
                <a:srgbClr val="000000"/>
              </a:buClr>
              <a:buSzPts val="2400"/>
              <a:buFontTx/>
              <a:buNone/>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rPr>
              <a:t>(Cristiano Corsini)</a:t>
            </a:r>
          </a:p>
          <a:p>
            <a:pPr marL="342900" marR="0" lvl="0" indent="-342900" algn="l" defTabSz="457200" rtl="0" eaLnBrk="1" fontAlgn="auto" latinLnBrk="0" hangingPunct="1">
              <a:lnSpc>
                <a:spcPct val="100000"/>
              </a:lnSpc>
              <a:spcBef>
                <a:spcPts val="0"/>
              </a:spcBef>
              <a:spcAft>
                <a:spcPts val="0"/>
              </a:spcAft>
              <a:buClr>
                <a:srgbClr val="000000"/>
              </a:buClr>
              <a:buSzPts val="2400"/>
              <a:buFont typeface="Wingdings" panose="05000000000000000000" pitchFamily="2" charset="2"/>
              <a:buChar char="Ø"/>
              <a:tabLst/>
              <a:defRPr/>
            </a:pPr>
            <a:endPar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000000"/>
              </a:buClr>
              <a:buSzPts val="2400"/>
              <a:buFont typeface="Wingdings" panose="05000000000000000000" pitchFamily="2" charset="2"/>
              <a:buChar char="Ø"/>
              <a:tabLst/>
              <a:defRPr/>
            </a:pPr>
            <a:r>
              <a:rPr kumimoji="0" lang="it-IT" sz="2400" b="0" i="0" u="none" strike="noStrike" kern="1200" cap="none" spc="0" normalizeH="0" baseline="0" noProof="0">
                <a:ln>
                  <a:noFill/>
                </a:ln>
                <a:solidFill>
                  <a:prstClr val="white"/>
                </a:solidFill>
                <a:effectLst/>
                <a:uLnTx/>
                <a:uFillTx/>
                <a:latin typeface="Century Gothic" panose="020B0502020202020204"/>
                <a:ea typeface="+mn-ea"/>
                <a:cs typeface="+mn-cs"/>
              </a:rPr>
              <a:t>Lettura del testo «Parola e immagine. Storia di due tecnologie» (Francesco Antinucci)</a:t>
            </a:r>
          </a:p>
          <a:p>
            <a:pPr marL="0" marR="0" lvl="0" indent="0" algn="l" defTabSz="457200" rtl="0" eaLnBrk="1" fontAlgn="auto" latinLnBrk="0" hangingPunct="1">
              <a:lnSpc>
                <a:spcPct val="100000"/>
              </a:lnSpc>
              <a:spcBef>
                <a:spcPts val="0"/>
              </a:spcBef>
              <a:spcAft>
                <a:spcPts val="0"/>
              </a:spcAft>
              <a:buClr>
                <a:srgbClr val="000000"/>
              </a:buClr>
              <a:buSzPts val="2400"/>
              <a:buFontTx/>
              <a:buNone/>
              <a:tabLst/>
              <a:defRPr/>
            </a:pPr>
            <a:r>
              <a:rPr kumimoji="0" lang="it-IT" sz="2400" b="0" i="0" u="none" strike="noStrike" kern="1200" cap="none" spc="0" normalizeH="0" baseline="0" noProof="0">
                <a:ln>
                  <a:noFill/>
                </a:ln>
                <a:solidFill>
                  <a:prstClr val="white"/>
                </a:solidFill>
                <a:effectLst/>
                <a:uLnTx/>
                <a:uFillTx/>
                <a:latin typeface="Verdana"/>
                <a:ea typeface="Verdana"/>
                <a:cs typeface="Verdana"/>
                <a:sym typeface="Verdana"/>
              </a:rPr>
              <a:t> </a:t>
            </a:r>
          </a:p>
          <a:p>
            <a:pPr marL="342900" marR="0" lvl="0" indent="-342900" algn="l" defTabSz="457200" rtl="0" eaLnBrk="1" fontAlgn="auto" latinLnBrk="0" hangingPunct="1">
              <a:lnSpc>
                <a:spcPct val="100000"/>
              </a:lnSpc>
              <a:spcBef>
                <a:spcPts val="0"/>
              </a:spcBef>
              <a:spcAft>
                <a:spcPts val="0"/>
              </a:spcAft>
              <a:buClr>
                <a:srgbClr val="000000"/>
              </a:buClr>
              <a:buSzPts val="2400"/>
              <a:buFont typeface="Arial" panose="020B0604020202020204" pitchFamily="34" charset="0"/>
              <a:buChar char="•"/>
              <a:tabLst/>
              <a:defRPr/>
            </a:pPr>
            <a:endParaRPr kumimoji="0" sz="2400" b="0" i="0" u="none" strike="noStrike" kern="1200" cap="none" spc="0" normalizeH="0" baseline="0" noProof="0">
              <a:ln>
                <a:noFill/>
              </a:ln>
              <a:solidFill>
                <a:prstClr val="white"/>
              </a:solidFill>
              <a:effectLst/>
              <a:uLnTx/>
              <a:uFillTx/>
              <a:latin typeface="Verdana"/>
              <a:ea typeface="Verdana"/>
              <a:cs typeface="Verdana"/>
              <a:sym typeface="Verdana"/>
            </a:endParaRPr>
          </a:p>
        </p:txBody>
      </p:sp>
    </p:spTree>
    <p:extLst>
      <p:ext uri="{BB962C8B-B14F-4D97-AF65-F5344CB8AC3E}">
        <p14:creationId xmlns:p14="http://schemas.microsoft.com/office/powerpoint/2010/main" val="386375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EED54AD4-AA6B-D31C-4F5F-76038AC08729}"/>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it-IT" sz="3800" b="0" i="0" kern="1200" noProof="0">
                <a:solidFill>
                  <a:srgbClr val="EBEBEB"/>
                </a:solidFill>
                <a:latin typeface="+mj-lt"/>
                <a:ea typeface="+mj-ea"/>
                <a:cs typeface="+mj-cs"/>
              </a:rPr>
              <a:t>Grazie per l’attenzione!</a:t>
            </a:r>
          </a:p>
        </p:txBody>
      </p:sp>
      <p:pic>
        <p:nvPicPr>
          <p:cNvPr id="10" name="Google Shape;598;p40" descr="Immagine che contiene vestiti, Viso umano, testo, persona&#10;&#10;Descrizione generata automaticamente">
            <a:extLst>
              <a:ext uri="{FF2B5EF4-FFF2-40B4-BE49-F238E27FC236}">
                <a16:creationId xmlns:a16="http://schemas.microsoft.com/office/drawing/2014/main" id="{09062B7F-64F8-4E48-AF5F-C6B1B2B1F783}"/>
              </a:ext>
            </a:extLst>
          </p:cNvPr>
          <p:cNvPicPr preferRelativeResize="0"/>
          <p:nvPr/>
        </p:nvPicPr>
        <p:blipFill rotWithShape="1">
          <a:blip r:embed="rId2"/>
          <a:stretch/>
        </p:blipFill>
        <p:spPr>
          <a:xfrm>
            <a:off x="998115" y="647698"/>
            <a:ext cx="5562139" cy="5562139"/>
          </a:xfrm>
          <a:prstGeom prst="rect">
            <a:avLst/>
          </a:prstGeom>
          <a:noFill/>
          <a:effectLst/>
        </p:spPr>
      </p:pic>
    </p:spTree>
    <p:extLst>
      <p:ext uri="{BB962C8B-B14F-4D97-AF65-F5344CB8AC3E}">
        <p14:creationId xmlns:p14="http://schemas.microsoft.com/office/powerpoint/2010/main" val="30918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calizzare l&amp;#39;obiettivo - OrganizzareCasa.com">
            <a:extLst>
              <a:ext uri="{FF2B5EF4-FFF2-40B4-BE49-F238E27FC236}">
                <a16:creationId xmlns:a16="http://schemas.microsoft.com/office/drawing/2014/main" id="{B3191132-35A4-4C52-AE19-8C975B8095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816" y="3834726"/>
            <a:ext cx="2028025" cy="1592337"/>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C9EA5AF9-54C4-4FE4-AAB3-17E29F6A365F}"/>
              </a:ext>
            </a:extLst>
          </p:cNvPr>
          <p:cNvSpPr txBox="1">
            <a:spLocks/>
          </p:cNvSpPr>
          <p:nvPr/>
        </p:nvSpPr>
        <p:spPr>
          <a:xfrm>
            <a:off x="8022383" y="1342850"/>
            <a:ext cx="3647485" cy="156646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a:solidFill>
                  <a:srgbClr val="EBEBEB"/>
                </a:solidFill>
              </a:rPr>
              <a:t>ICF-CY -&gt;PF</a:t>
            </a:r>
          </a:p>
        </p:txBody>
      </p:sp>
      <p:sp>
        <p:nvSpPr>
          <p:cNvPr id="10" name="CasellaDiTesto 9">
            <a:extLst>
              <a:ext uri="{FF2B5EF4-FFF2-40B4-BE49-F238E27FC236}">
                <a16:creationId xmlns:a16="http://schemas.microsoft.com/office/drawing/2014/main" id="{6FC3A808-BBA2-4815-9F80-3D00C4128B9B}"/>
              </a:ext>
            </a:extLst>
          </p:cNvPr>
          <p:cNvSpPr txBox="1"/>
          <p:nvPr/>
        </p:nvSpPr>
        <p:spPr>
          <a:xfrm>
            <a:off x="258793" y="6007442"/>
            <a:ext cx="7488832" cy="369332"/>
          </a:xfrm>
          <a:prstGeom prst="rect">
            <a:avLst/>
          </a:prstGeom>
          <a:noFill/>
        </p:spPr>
        <p:txBody>
          <a:bodyPr wrap="square" rtlCol="0">
            <a:spAutoFit/>
          </a:bodyPr>
          <a:lstStyle/>
          <a:p>
            <a:pPr algn="ctr"/>
            <a:r>
              <a:rPr lang="it-IT" b="1"/>
              <a:t>FATTORI ALLA BASE DEL MODELLO ICF</a:t>
            </a:r>
          </a:p>
        </p:txBody>
      </p:sp>
      <p:graphicFrame>
        <p:nvGraphicFramePr>
          <p:cNvPr id="11" name="Diagramma 10">
            <a:extLst>
              <a:ext uri="{FF2B5EF4-FFF2-40B4-BE49-F238E27FC236}">
                <a16:creationId xmlns:a16="http://schemas.microsoft.com/office/drawing/2014/main" id="{0735B62F-8B74-432F-AF7C-81FECE012E9A}"/>
              </a:ext>
            </a:extLst>
          </p:cNvPr>
          <p:cNvGraphicFramePr/>
          <p:nvPr>
            <p:extLst>
              <p:ext uri="{D42A27DB-BD31-4B8C-83A1-F6EECF244321}">
                <p14:modId xmlns:p14="http://schemas.microsoft.com/office/powerpoint/2010/main" val="3761701529"/>
              </p:ext>
            </p:extLst>
          </p:nvPr>
        </p:nvGraphicFramePr>
        <p:xfrm>
          <a:off x="820202" y="961285"/>
          <a:ext cx="6366014" cy="434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5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59E9A43-539B-4EC3-B839-FC1BABC97F8C}"/>
              </a:ext>
            </a:extLst>
          </p:cNvPr>
          <p:cNvSpPr txBox="1"/>
          <p:nvPr/>
        </p:nvSpPr>
        <p:spPr>
          <a:xfrm>
            <a:off x="947119" y="938009"/>
            <a:ext cx="9945470" cy="1077218"/>
          </a:xfrm>
          <a:prstGeom prst="rect">
            <a:avLst/>
          </a:prstGeom>
          <a:noFill/>
        </p:spPr>
        <p:txBody>
          <a:bodyPr wrap="square" rtlCol="0">
            <a:spAutoFit/>
          </a:bodyPr>
          <a:lstStyle/>
          <a:p>
            <a:pPr algn="ctr"/>
            <a:r>
              <a:rPr lang="it-IT" sz="3200"/>
              <a:t>Uno sguardo alla normativa sui Bisogni ducativi Speciali -   </a:t>
            </a:r>
            <a:r>
              <a:rPr lang="it-IT" sz="3200" b="1"/>
              <a:t>alunni con disabilità</a:t>
            </a:r>
          </a:p>
        </p:txBody>
      </p:sp>
      <p:sp>
        <p:nvSpPr>
          <p:cNvPr id="7" name="Rettangolo 6">
            <a:extLst>
              <a:ext uri="{FF2B5EF4-FFF2-40B4-BE49-F238E27FC236}">
                <a16:creationId xmlns:a16="http://schemas.microsoft.com/office/drawing/2014/main" id="{BE6462AE-F0D7-44BB-ADE7-48DEDF778F92}"/>
              </a:ext>
            </a:extLst>
          </p:cNvPr>
          <p:cNvSpPr/>
          <p:nvPr/>
        </p:nvSpPr>
        <p:spPr>
          <a:xfrm>
            <a:off x="609166" y="2323212"/>
            <a:ext cx="9554742" cy="3363678"/>
          </a:xfrm>
          <a:prstGeom prst="rect">
            <a:avLst/>
          </a:prstGeom>
        </p:spPr>
        <p:txBody>
          <a:bodyPr wrap="square">
            <a:spAutoFit/>
          </a:bodyPr>
          <a:lstStyle/>
          <a:p>
            <a:pPr marL="285750" indent="-285750">
              <a:lnSpc>
                <a:spcPct val="150000"/>
              </a:lnSpc>
              <a:buFont typeface="Wingdings" panose="05000000000000000000" pitchFamily="2" charset="2"/>
              <a:buChar char="ü"/>
            </a:pPr>
            <a:r>
              <a:rPr lang="it-IT"/>
              <a:t>	</a:t>
            </a:r>
            <a:r>
              <a:rPr lang="it-IT" b="1">
                <a:solidFill>
                  <a:srgbClr val="FFC000"/>
                </a:solidFill>
              </a:rPr>
              <a:t>La costituzione art 2 - 3 – 34  </a:t>
            </a:r>
          </a:p>
          <a:p>
            <a:pPr marL="285750" indent="-285750">
              <a:lnSpc>
                <a:spcPct val="150000"/>
              </a:lnSpc>
              <a:buFont typeface="Wingdings" panose="05000000000000000000" pitchFamily="2" charset="2"/>
              <a:buChar char="ü"/>
            </a:pPr>
            <a:r>
              <a:rPr lang="it-IT"/>
              <a:t>	Falcucci -  Legge 517-1977</a:t>
            </a:r>
          </a:p>
          <a:p>
            <a:pPr marL="285750" indent="-285750">
              <a:lnSpc>
                <a:spcPct val="150000"/>
              </a:lnSpc>
              <a:buFont typeface="Wingdings" panose="05000000000000000000" pitchFamily="2" charset="2"/>
              <a:buChar char="ü"/>
            </a:pPr>
            <a:r>
              <a:rPr lang="it-IT" b="1"/>
              <a:t>	</a:t>
            </a:r>
            <a:r>
              <a:rPr lang="it-IT" b="1">
                <a:solidFill>
                  <a:srgbClr val="FFC000"/>
                </a:solidFill>
              </a:rPr>
              <a:t>Legge 104 (1992) </a:t>
            </a:r>
          </a:p>
          <a:p>
            <a:pPr marL="285750" indent="-285750">
              <a:lnSpc>
                <a:spcPct val="150000"/>
              </a:lnSpc>
              <a:buFont typeface="Wingdings" panose="05000000000000000000" pitchFamily="2" charset="2"/>
              <a:buChar char="ü"/>
            </a:pPr>
            <a:r>
              <a:rPr lang="it-IT"/>
              <a:t>   Linee guida per l’integrazione alunni con  disabilità -  2009</a:t>
            </a:r>
          </a:p>
          <a:p>
            <a:pPr marL="285750" indent="-285750">
              <a:lnSpc>
                <a:spcPct val="150000"/>
              </a:lnSpc>
              <a:buFont typeface="Wingdings" panose="05000000000000000000" pitchFamily="2" charset="2"/>
              <a:buChar char="ü"/>
            </a:pPr>
            <a:r>
              <a:rPr lang="it-IT"/>
              <a:t>	DL 66 /2017  </a:t>
            </a:r>
          </a:p>
          <a:p>
            <a:pPr marL="285750" indent="-285750">
              <a:lnSpc>
                <a:spcPct val="150000"/>
              </a:lnSpc>
              <a:buFont typeface="Wingdings" panose="05000000000000000000" pitchFamily="2" charset="2"/>
              <a:buChar char="ü"/>
            </a:pPr>
            <a:r>
              <a:rPr lang="it-IT"/>
              <a:t>   DI 182/2020 e Linee guida + Linee guida sanità 2022 </a:t>
            </a:r>
          </a:p>
          <a:p>
            <a:pPr marL="285750" indent="-285750">
              <a:lnSpc>
                <a:spcPct val="150000"/>
              </a:lnSpc>
              <a:buFont typeface="Wingdings" panose="05000000000000000000" pitchFamily="2" charset="2"/>
              <a:buChar char="ü"/>
            </a:pPr>
            <a:r>
              <a:rPr lang="it-IT"/>
              <a:t>   DI 153/2023 e Linee guida </a:t>
            </a:r>
          </a:p>
          <a:p>
            <a:pPr marL="285750" indent="-285750">
              <a:lnSpc>
                <a:spcPct val="150000"/>
              </a:lnSpc>
              <a:buFont typeface="Wingdings" panose="05000000000000000000" pitchFamily="2" charset="2"/>
              <a:buChar char="ü"/>
            </a:pPr>
            <a:r>
              <a:rPr lang="it-IT"/>
              <a:t>   DL 62/2024</a:t>
            </a:r>
          </a:p>
        </p:txBody>
      </p:sp>
      <p:pic>
        <p:nvPicPr>
          <p:cNvPr id="1026" name="Picture 2" descr="Normativa Inclusione | Facebook">
            <a:extLst>
              <a:ext uri="{FF2B5EF4-FFF2-40B4-BE49-F238E27FC236}">
                <a16:creationId xmlns:a16="http://schemas.microsoft.com/office/drawing/2014/main" id="{4F19EEE9-3255-4FC7-8D60-595BE442B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802" y="3006923"/>
            <a:ext cx="4228425" cy="291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7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41C7EC-45DE-4DD6-92F0-AC7F223486CF}"/>
              </a:ext>
            </a:extLst>
          </p:cNvPr>
          <p:cNvSpPr>
            <a:spLocks noGrp="1"/>
          </p:cNvSpPr>
          <p:nvPr>
            <p:ph type="title"/>
          </p:nvPr>
        </p:nvSpPr>
        <p:spPr/>
        <p:txBody>
          <a:bodyPr/>
          <a:lstStyle/>
          <a:p>
            <a:pPr algn="ctr"/>
            <a:r>
              <a:rPr lang="it-IT" sz="4800" b="1" i="1">
                <a:latin typeface="Arial" pitchFamily="34" charset="0"/>
                <a:ea typeface="Calibri" pitchFamily="34" charset="0"/>
                <a:cs typeface="Arial" pitchFamily="34" charset="0"/>
              </a:rPr>
              <a:t>L’inclusione … da dove viene? </a:t>
            </a:r>
            <a:br>
              <a:rPr lang="it-IT" sz="4800" b="1" i="1">
                <a:latin typeface="Arial" pitchFamily="34" charset="0"/>
                <a:ea typeface="Calibri" pitchFamily="34" charset="0"/>
                <a:cs typeface="Arial" pitchFamily="34" charset="0"/>
              </a:rPr>
            </a:br>
            <a:r>
              <a:rPr lang="it-IT" sz="3600" b="1" i="1">
                <a:solidFill>
                  <a:schemeClr val="tx1"/>
                </a:solidFill>
                <a:latin typeface="Arial" pitchFamily="34" charset="0"/>
                <a:ea typeface="Calibri" pitchFamily="34" charset="0"/>
                <a:cs typeface="Arial" pitchFamily="34" charset="0"/>
              </a:rPr>
              <a:t>Origine giuridica</a:t>
            </a:r>
            <a:endParaRPr lang="it-IT">
              <a:solidFill>
                <a:schemeClr val="tx1"/>
              </a:solidFill>
            </a:endParaRPr>
          </a:p>
        </p:txBody>
      </p:sp>
      <p:pic>
        <p:nvPicPr>
          <p:cNvPr id="6" name="Picture 2">
            <a:extLst>
              <a:ext uri="{FF2B5EF4-FFF2-40B4-BE49-F238E27FC236}">
                <a16:creationId xmlns:a16="http://schemas.microsoft.com/office/drawing/2014/main" id="{F27CC339-5EDD-49A3-A72C-6E38F2D735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87176" y="-161746"/>
            <a:ext cx="2023717" cy="226994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aphicFrame>
        <p:nvGraphicFramePr>
          <p:cNvPr id="21" name="Diagramma 20">
            <a:extLst>
              <a:ext uri="{FF2B5EF4-FFF2-40B4-BE49-F238E27FC236}">
                <a16:creationId xmlns:a16="http://schemas.microsoft.com/office/drawing/2014/main" id="{579CB97E-204F-4BB2-A1E4-A300C39EC5D5}"/>
              </a:ext>
            </a:extLst>
          </p:cNvPr>
          <p:cNvGraphicFramePr/>
          <p:nvPr>
            <p:extLst>
              <p:ext uri="{D42A27DB-BD31-4B8C-83A1-F6EECF244321}">
                <p14:modId xmlns:p14="http://schemas.microsoft.com/office/powerpoint/2010/main" val="4276603055"/>
              </p:ext>
            </p:extLst>
          </p:nvPr>
        </p:nvGraphicFramePr>
        <p:xfrm>
          <a:off x="1265847" y="2053549"/>
          <a:ext cx="2602065" cy="3899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CasellaDiTesto 21">
            <a:extLst>
              <a:ext uri="{FF2B5EF4-FFF2-40B4-BE49-F238E27FC236}">
                <a16:creationId xmlns:a16="http://schemas.microsoft.com/office/drawing/2014/main" id="{E3D4E245-8453-4A0F-A23D-360C165CB2DE}"/>
              </a:ext>
            </a:extLst>
          </p:cNvPr>
          <p:cNvSpPr txBox="1"/>
          <p:nvPr/>
        </p:nvSpPr>
        <p:spPr>
          <a:xfrm>
            <a:off x="4151376" y="2319588"/>
            <a:ext cx="7004304" cy="57746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1051">
                <a:solidFill>
                  <a:schemeClr val="tx1"/>
                </a:solidFill>
              </a:rPr>
              <a:t>La Repubblica riconosce e garantisce i </a:t>
            </a:r>
            <a:r>
              <a:rPr lang="it-IT" sz="1050" b="1">
                <a:solidFill>
                  <a:schemeClr val="accent3">
                    <a:lumMod val="75000"/>
                  </a:schemeClr>
                </a:solidFill>
                <a:latin typeface="+mj-lt"/>
                <a:ea typeface="+mj-ea"/>
                <a:cs typeface="+mj-cs"/>
              </a:rPr>
              <a:t>diritti inviolabili dell’uomo</a:t>
            </a:r>
            <a:r>
              <a:rPr lang="it-IT" sz="1051">
                <a:solidFill>
                  <a:schemeClr val="tx1"/>
                </a:solidFill>
              </a:rPr>
              <a:t>, sia </a:t>
            </a:r>
            <a:r>
              <a:rPr lang="it-IT" sz="1050" b="1">
                <a:solidFill>
                  <a:schemeClr val="accent3">
                    <a:lumMod val="75000"/>
                  </a:schemeClr>
                </a:solidFill>
                <a:latin typeface="+mj-lt"/>
                <a:ea typeface="+mj-ea"/>
                <a:cs typeface="+mj-cs"/>
              </a:rPr>
              <a:t>come singolo</a:t>
            </a:r>
            <a:r>
              <a:rPr lang="it-IT" sz="1051">
                <a:solidFill>
                  <a:schemeClr val="tx1"/>
                </a:solidFill>
              </a:rPr>
              <a:t>, sia nelle </a:t>
            </a:r>
            <a:r>
              <a:rPr lang="it-IT" sz="1050" b="1">
                <a:solidFill>
                  <a:schemeClr val="accent3">
                    <a:lumMod val="75000"/>
                  </a:schemeClr>
                </a:solidFill>
                <a:latin typeface="+mj-lt"/>
                <a:ea typeface="+mj-ea"/>
                <a:cs typeface="+mj-cs"/>
              </a:rPr>
              <a:t>formazioni sociali ove si svolge la sua personalità</a:t>
            </a:r>
            <a:r>
              <a:rPr lang="it-IT" sz="1051">
                <a:solidFill>
                  <a:schemeClr val="tx1"/>
                </a:solidFill>
              </a:rPr>
              <a:t>, e richiede l’adempimento dei doveri inderogabili di </a:t>
            </a:r>
            <a:r>
              <a:rPr lang="it-IT" sz="1050" b="1">
                <a:solidFill>
                  <a:schemeClr val="accent3">
                    <a:lumMod val="75000"/>
                  </a:schemeClr>
                </a:solidFill>
                <a:latin typeface="+mj-lt"/>
                <a:ea typeface="+mj-ea"/>
                <a:cs typeface="+mj-cs"/>
              </a:rPr>
              <a:t>solidarietà</a:t>
            </a:r>
            <a:r>
              <a:rPr lang="it-IT" sz="1051">
                <a:solidFill>
                  <a:schemeClr val="tx1"/>
                </a:solidFill>
              </a:rPr>
              <a:t> politica, economica e sociale.</a:t>
            </a:r>
          </a:p>
        </p:txBody>
      </p:sp>
      <p:sp>
        <p:nvSpPr>
          <p:cNvPr id="23" name="CasellaDiTesto 22">
            <a:extLst>
              <a:ext uri="{FF2B5EF4-FFF2-40B4-BE49-F238E27FC236}">
                <a16:creationId xmlns:a16="http://schemas.microsoft.com/office/drawing/2014/main" id="{0AC6FD1C-38A3-4F9E-804E-EDC409A75794}"/>
              </a:ext>
            </a:extLst>
          </p:cNvPr>
          <p:cNvSpPr txBox="1"/>
          <p:nvPr/>
        </p:nvSpPr>
        <p:spPr>
          <a:xfrm>
            <a:off x="4151376" y="3496574"/>
            <a:ext cx="7004304" cy="90088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1051">
                <a:solidFill>
                  <a:schemeClr val="tx1"/>
                </a:solidFill>
              </a:rPr>
              <a:t>Tutti i cittadini hanno </a:t>
            </a:r>
            <a:r>
              <a:rPr lang="it-IT" sz="1050" b="1">
                <a:solidFill>
                  <a:schemeClr val="accent3">
                    <a:lumMod val="75000"/>
                  </a:schemeClr>
                </a:solidFill>
                <a:latin typeface="+mj-lt"/>
                <a:ea typeface="+mj-ea"/>
                <a:cs typeface="+mj-cs"/>
              </a:rPr>
              <a:t>pari dignità sociale e sono eguali davanti alla legge</a:t>
            </a:r>
            <a:r>
              <a:rPr lang="it-IT" sz="1051">
                <a:solidFill>
                  <a:schemeClr val="tx1"/>
                </a:solidFill>
              </a:rPr>
              <a:t>, senza distinzione di sesso, di razza, di lingua, di religione, di opinioni politiche, di </a:t>
            </a:r>
            <a:r>
              <a:rPr lang="it-IT" sz="1051" b="1">
                <a:solidFill>
                  <a:schemeClr val="tx1"/>
                </a:solidFill>
              </a:rPr>
              <a:t>condizioni personali e sociali. </a:t>
            </a:r>
            <a:r>
              <a:rPr lang="it-IT" sz="1051" b="1">
                <a:solidFill>
                  <a:schemeClr val="accent3">
                    <a:lumMod val="75000"/>
                  </a:schemeClr>
                </a:solidFill>
              </a:rPr>
              <a:t>È compito della Repubblica rimuovere gli ostacoli di ordine economico e sociale</a:t>
            </a:r>
            <a:r>
              <a:rPr lang="it-IT" sz="1051" b="1">
                <a:solidFill>
                  <a:schemeClr val="tx1"/>
                </a:solidFill>
              </a:rPr>
              <a:t>,</a:t>
            </a:r>
            <a:r>
              <a:rPr lang="it-IT" sz="1051">
                <a:solidFill>
                  <a:schemeClr val="tx1"/>
                </a:solidFill>
              </a:rPr>
              <a:t> che, limitando di fatto la libertà e l’eguaglianza dei cittadini, </a:t>
            </a:r>
            <a:r>
              <a:rPr lang="it-IT" sz="1051" b="1">
                <a:solidFill>
                  <a:schemeClr val="accent3">
                    <a:lumMod val="75000"/>
                  </a:schemeClr>
                </a:solidFill>
              </a:rPr>
              <a:t>impediscono il pieno sviluppo della persona umana </a:t>
            </a:r>
            <a:r>
              <a:rPr lang="it-IT" sz="1051">
                <a:solidFill>
                  <a:schemeClr val="tx1"/>
                </a:solidFill>
              </a:rPr>
              <a:t>e l’effettiva partecipazione di tutti i lavoratori all’organizzazione politica, economica e sociale del Paese.</a:t>
            </a:r>
          </a:p>
        </p:txBody>
      </p:sp>
      <p:sp>
        <p:nvSpPr>
          <p:cNvPr id="26" name="CasellaDiTesto 25">
            <a:extLst>
              <a:ext uri="{FF2B5EF4-FFF2-40B4-BE49-F238E27FC236}">
                <a16:creationId xmlns:a16="http://schemas.microsoft.com/office/drawing/2014/main" id="{6D060671-05B8-46D6-B8B9-0D241794557E}"/>
              </a:ext>
            </a:extLst>
          </p:cNvPr>
          <p:cNvSpPr txBox="1"/>
          <p:nvPr/>
        </p:nvSpPr>
        <p:spPr>
          <a:xfrm>
            <a:off x="4151376" y="4895939"/>
            <a:ext cx="7004304" cy="9546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1050" b="1">
                <a:solidFill>
                  <a:schemeClr val="accent3">
                    <a:lumMod val="75000"/>
                  </a:schemeClr>
                </a:solidFill>
                <a:latin typeface="+mj-lt"/>
                <a:ea typeface="+mj-ea"/>
                <a:cs typeface="+mj-cs"/>
              </a:rPr>
              <a:t>La scuola è aperta a </a:t>
            </a:r>
            <a:r>
              <a:rPr lang="it-IT" sz="1400" b="1">
                <a:solidFill>
                  <a:schemeClr val="accent3">
                    <a:lumMod val="75000"/>
                  </a:schemeClr>
                </a:solidFill>
                <a:latin typeface="+mj-lt"/>
                <a:ea typeface="+mj-ea"/>
                <a:cs typeface="+mj-cs"/>
              </a:rPr>
              <a:t>tutti</a:t>
            </a:r>
            <a:r>
              <a:rPr lang="it-IT" sz="1050" b="1">
                <a:solidFill>
                  <a:schemeClr val="accent3">
                    <a:lumMod val="75000"/>
                  </a:schemeClr>
                </a:solidFill>
                <a:latin typeface="+mj-lt"/>
                <a:ea typeface="+mj-ea"/>
                <a:cs typeface="+mj-cs"/>
              </a:rPr>
              <a:t>. </a:t>
            </a:r>
          </a:p>
          <a:p>
            <a:pPr algn="just"/>
            <a:r>
              <a:rPr lang="it-IT" sz="1051">
                <a:solidFill>
                  <a:schemeClr val="tx1"/>
                </a:solidFill>
              </a:rPr>
              <a:t>L’istruzione inferiore, impartita per almeno otto anni(10 ora), </a:t>
            </a:r>
            <a:r>
              <a:rPr lang="it-IT" sz="1050" b="1">
                <a:solidFill>
                  <a:schemeClr val="accent3">
                    <a:lumMod val="75000"/>
                  </a:schemeClr>
                </a:solidFill>
                <a:latin typeface="+mj-lt"/>
                <a:ea typeface="+mj-ea"/>
                <a:cs typeface="+mj-cs"/>
              </a:rPr>
              <a:t>è obbligatoria e gratuita</a:t>
            </a:r>
            <a:r>
              <a:rPr lang="it-IT" sz="1051">
                <a:solidFill>
                  <a:schemeClr val="tx1"/>
                </a:solidFill>
              </a:rPr>
              <a:t>. </a:t>
            </a:r>
            <a:r>
              <a:rPr lang="it-IT" sz="1051" b="1">
                <a:solidFill>
                  <a:schemeClr val="tx1"/>
                </a:solidFill>
              </a:rPr>
              <a:t>I capaci e meritevoli,</a:t>
            </a:r>
            <a:r>
              <a:rPr lang="it-IT" sz="1051">
                <a:solidFill>
                  <a:schemeClr val="tx1"/>
                </a:solidFill>
              </a:rPr>
              <a:t> anche se privi di mezzi, hanno diritto di raggiungere i gradi più alti degli studi. La Repubblica rende effettivo questo diritto con borse di studio, assegni alle famiglie ed altre provvidenze, che devono essere attribuite per concorso.</a:t>
            </a:r>
          </a:p>
        </p:txBody>
      </p:sp>
    </p:spTree>
    <p:extLst>
      <p:ext uri="{BB962C8B-B14F-4D97-AF65-F5344CB8AC3E}">
        <p14:creationId xmlns:p14="http://schemas.microsoft.com/office/powerpoint/2010/main" val="45695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1">
            <a:extLst>
              <a:ext uri="{FF2B5EF4-FFF2-40B4-BE49-F238E27FC236}">
                <a16:creationId xmlns:a16="http://schemas.microsoft.com/office/drawing/2014/main" id="{71EC4C84-3486-46F2-8473-941C2E7E9039}"/>
              </a:ext>
            </a:extLst>
          </p:cNvPr>
          <p:cNvSpPr/>
          <p:nvPr/>
        </p:nvSpPr>
        <p:spPr>
          <a:xfrm>
            <a:off x="1967205" y="2544018"/>
            <a:ext cx="1714512" cy="928694"/>
          </a:xfrm>
          <a:prstGeom prst="roundRect">
            <a:avLst/>
          </a:prstGeom>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a:t>Legge 170/2010 </a:t>
            </a:r>
          </a:p>
        </p:txBody>
      </p:sp>
      <p:sp>
        <p:nvSpPr>
          <p:cNvPr id="3" name="Rettangolo arrotondato 12">
            <a:extLst>
              <a:ext uri="{FF2B5EF4-FFF2-40B4-BE49-F238E27FC236}">
                <a16:creationId xmlns:a16="http://schemas.microsoft.com/office/drawing/2014/main" id="{F6621D2B-5F63-47BD-A5EF-EE457A7B7BA2}"/>
              </a:ext>
            </a:extLst>
          </p:cNvPr>
          <p:cNvSpPr/>
          <p:nvPr/>
        </p:nvSpPr>
        <p:spPr>
          <a:xfrm>
            <a:off x="8529352" y="2596966"/>
            <a:ext cx="1714512" cy="928694"/>
          </a:xfrm>
          <a:prstGeom prst="roundRect">
            <a:avLst/>
          </a:prstGeom>
          <a:effectLst>
            <a:innerShdw blurRad="63500" dist="50800" dir="81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400"/>
              <a:t> Direttiva Ministeriale 27 dicembre 2012</a:t>
            </a:r>
          </a:p>
        </p:txBody>
      </p:sp>
      <p:sp>
        <p:nvSpPr>
          <p:cNvPr id="4" name="Ovale 3">
            <a:extLst>
              <a:ext uri="{FF2B5EF4-FFF2-40B4-BE49-F238E27FC236}">
                <a16:creationId xmlns:a16="http://schemas.microsoft.com/office/drawing/2014/main" id="{3BEC4238-F10B-4A33-AB3B-1C0EE96844C3}"/>
              </a:ext>
            </a:extLst>
          </p:cNvPr>
          <p:cNvSpPr/>
          <p:nvPr/>
        </p:nvSpPr>
        <p:spPr>
          <a:xfrm>
            <a:off x="4781148" y="2059879"/>
            <a:ext cx="2736304" cy="2106686"/>
          </a:xfrm>
          <a:prstGeom prst="ellipse">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050"/>
              <a:t>attenzione e  sensibilità nella direzione della </a:t>
            </a:r>
            <a:r>
              <a:rPr lang="it-IT" sz="1400" b="1"/>
              <a:t>personalizzazione</a:t>
            </a:r>
            <a:r>
              <a:rPr lang="it-IT" sz="1100"/>
              <a:t> </a:t>
            </a:r>
            <a:r>
              <a:rPr lang="it-IT" sz="1000"/>
              <a:t>dei percorsi di studio</a:t>
            </a:r>
          </a:p>
        </p:txBody>
      </p:sp>
      <p:graphicFrame>
        <p:nvGraphicFramePr>
          <p:cNvPr id="7" name="Diagramma 6">
            <a:extLst>
              <a:ext uri="{FF2B5EF4-FFF2-40B4-BE49-F238E27FC236}">
                <a16:creationId xmlns:a16="http://schemas.microsoft.com/office/drawing/2014/main" id="{0B1AABEF-0F99-4196-9090-94C00B9C3BE2}"/>
              </a:ext>
            </a:extLst>
          </p:cNvPr>
          <p:cNvGraphicFramePr/>
          <p:nvPr>
            <p:extLst>
              <p:ext uri="{D42A27DB-BD31-4B8C-83A1-F6EECF244321}">
                <p14:modId xmlns:p14="http://schemas.microsoft.com/office/powerpoint/2010/main" val="207877727"/>
              </p:ext>
            </p:extLst>
          </p:nvPr>
        </p:nvGraphicFramePr>
        <p:xfrm>
          <a:off x="2484626" y="3449276"/>
          <a:ext cx="69895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olo 1">
            <a:extLst>
              <a:ext uri="{FF2B5EF4-FFF2-40B4-BE49-F238E27FC236}">
                <a16:creationId xmlns:a16="http://schemas.microsoft.com/office/drawing/2014/main" id="{9351FBA6-FFD3-4EB4-9871-ECB29D496E2D}"/>
              </a:ext>
            </a:extLst>
          </p:cNvPr>
          <p:cNvSpPr txBox="1">
            <a:spLocks/>
          </p:cNvSpPr>
          <p:nvPr/>
        </p:nvSpPr>
        <p:spPr>
          <a:xfrm>
            <a:off x="646111" y="353862"/>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i="1">
                <a:latin typeface="Arial" pitchFamily="34" charset="0"/>
                <a:ea typeface="Calibri" pitchFamily="34" charset="0"/>
                <a:cs typeface="Arial" pitchFamily="34" charset="0"/>
              </a:rPr>
              <a:t>L’inclusione … dove va? </a:t>
            </a:r>
            <a:br>
              <a:rPr lang="it-IT" sz="4800" b="1" i="1">
                <a:latin typeface="Arial" pitchFamily="34" charset="0"/>
                <a:ea typeface="Calibri" pitchFamily="34" charset="0"/>
                <a:cs typeface="Arial" pitchFamily="34" charset="0"/>
              </a:rPr>
            </a:br>
            <a:r>
              <a:rPr lang="it-IT" sz="3600" b="1" i="1">
                <a:solidFill>
                  <a:schemeClr val="tx1"/>
                </a:solidFill>
                <a:latin typeface="Arial" pitchFamily="34" charset="0"/>
                <a:ea typeface="Calibri" pitchFamily="34" charset="0"/>
                <a:cs typeface="Arial" pitchFamily="34" charset="0"/>
              </a:rPr>
              <a:t>Origine giuridica</a:t>
            </a:r>
            <a:endParaRPr lang="it-IT">
              <a:solidFill>
                <a:schemeClr val="tx1"/>
              </a:solidFill>
            </a:endParaRPr>
          </a:p>
        </p:txBody>
      </p:sp>
      <p:cxnSp>
        <p:nvCxnSpPr>
          <p:cNvPr id="6" name="Connettore diritto 5">
            <a:extLst>
              <a:ext uri="{FF2B5EF4-FFF2-40B4-BE49-F238E27FC236}">
                <a16:creationId xmlns:a16="http://schemas.microsoft.com/office/drawing/2014/main" id="{58A842AE-122E-CA3A-1DC5-7E6EA80E6B4D}"/>
              </a:ext>
            </a:extLst>
          </p:cNvPr>
          <p:cNvCxnSpPr>
            <a:cxnSpLocks/>
          </p:cNvCxnSpPr>
          <p:nvPr/>
        </p:nvCxnSpPr>
        <p:spPr>
          <a:xfrm>
            <a:off x="3709853" y="3047245"/>
            <a:ext cx="1009497" cy="4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CA3B9B56-A5C6-E2F9-A410-87F2A18A676B}"/>
              </a:ext>
            </a:extLst>
          </p:cNvPr>
          <p:cNvCxnSpPr>
            <a:cxnSpLocks/>
          </p:cNvCxnSpPr>
          <p:nvPr/>
        </p:nvCxnSpPr>
        <p:spPr>
          <a:xfrm>
            <a:off x="7547988" y="3073033"/>
            <a:ext cx="1009497" cy="4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02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D966A5-68C7-46D1-9A14-1DEF65CD994C}"/>
              </a:ext>
            </a:extLst>
          </p:cNvPr>
          <p:cNvPicPr>
            <a:picLocks noChangeAspect="1"/>
          </p:cNvPicPr>
          <p:nvPr/>
        </p:nvPicPr>
        <p:blipFill>
          <a:blip r:embed="rId2"/>
          <a:stretch>
            <a:fillRect/>
          </a:stretch>
        </p:blipFill>
        <p:spPr>
          <a:xfrm>
            <a:off x="8008806" y="3752447"/>
            <a:ext cx="3760012" cy="2872941"/>
          </a:xfrm>
          <a:prstGeom prst="rect">
            <a:avLst/>
          </a:prstGeom>
        </p:spPr>
      </p:pic>
      <p:sp>
        <p:nvSpPr>
          <p:cNvPr id="3" name="Titolo 1">
            <a:extLst>
              <a:ext uri="{FF2B5EF4-FFF2-40B4-BE49-F238E27FC236}">
                <a16:creationId xmlns:a16="http://schemas.microsoft.com/office/drawing/2014/main" id="{44FF41F9-A3A9-4F53-B089-E4DAD6C8D1D8}"/>
              </a:ext>
            </a:extLst>
          </p:cNvPr>
          <p:cNvSpPr txBox="1">
            <a:spLocks/>
          </p:cNvSpPr>
          <p:nvPr/>
        </p:nvSpPr>
        <p:spPr>
          <a:xfrm>
            <a:off x="8220098" y="1790073"/>
            <a:ext cx="3971902" cy="1875927"/>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400"/>
              <a:t>Linee guida … sanità </a:t>
            </a:r>
            <a:br>
              <a:rPr lang="it-IT" sz="4400"/>
            </a:br>
            <a:r>
              <a:rPr lang="it-IT" sz="2400"/>
              <a:t>(10 novembre 2022)</a:t>
            </a:r>
            <a:endParaRPr lang="it-IT" sz="4400"/>
          </a:p>
        </p:txBody>
      </p:sp>
      <p:cxnSp>
        <p:nvCxnSpPr>
          <p:cNvPr id="5" name="Connettore diritto 4">
            <a:extLst>
              <a:ext uri="{FF2B5EF4-FFF2-40B4-BE49-F238E27FC236}">
                <a16:creationId xmlns:a16="http://schemas.microsoft.com/office/drawing/2014/main" id="{55249D4D-462A-D4A9-82BC-49202FFF7378}"/>
              </a:ext>
            </a:extLst>
          </p:cNvPr>
          <p:cNvCxnSpPr/>
          <p:nvPr/>
        </p:nvCxnSpPr>
        <p:spPr>
          <a:xfrm>
            <a:off x="3601329" y="3910818"/>
            <a:ext cx="236337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 name="Gruppo 5">
            <a:extLst>
              <a:ext uri="{FF2B5EF4-FFF2-40B4-BE49-F238E27FC236}">
                <a16:creationId xmlns:a16="http://schemas.microsoft.com/office/drawing/2014/main" id="{9AE5C54D-87ED-7247-7EA1-BCA0F4917600}"/>
              </a:ext>
            </a:extLst>
          </p:cNvPr>
          <p:cNvGrpSpPr/>
          <p:nvPr/>
        </p:nvGrpSpPr>
        <p:grpSpPr>
          <a:xfrm>
            <a:off x="571553" y="1568495"/>
            <a:ext cx="6804957" cy="3694357"/>
            <a:chOff x="6411641" y="2286000"/>
            <a:chExt cx="5108641" cy="2501668"/>
          </a:xfrm>
        </p:grpSpPr>
        <p:pic>
          <p:nvPicPr>
            <p:cNvPr id="7" name="Immagine 6" descr="Immagine che contiene testo, schermata, Carattere, Rettangolo&#10;&#10;Descrizione generata automaticamente">
              <a:extLst>
                <a:ext uri="{FF2B5EF4-FFF2-40B4-BE49-F238E27FC236}">
                  <a16:creationId xmlns:a16="http://schemas.microsoft.com/office/drawing/2014/main" id="{EC4CDA7F-B131-F861-211B-70F821E600C8}"/>
                </a:ext>
              </a:extLst>
            </p:cNvPr>
            <p:cNvPicPr>
              <a:picLocks noChangeAspect="1"/>
            </p:cNvPicPr>
            <p:nvPr/>
          </p:nvPicPr>
          <p:blipFill>
            <a:blip r:embed="rId3"/>
            <a:stretch>
              <a:fillRect/>
            </a:stretch>
          </p:blipFill>
          <p:spPr>
            <a:xfrm>
              <a:off x="6411641" y="2286000"/>
              <a:ext cx="5105445" cy="2501668"/>
            </a:xfrm>
            <a:prstGeom prst="rect">
              <a:avLst/>
            </a:prstGeom>
          </p:spPr>
        </p:pic>
        <p:pic>
          <p:nvPicPr>
            <p:cNvPr id="8" name="Immagine 7">
              <a:extLst>
                <a:ext uri="{FF2B5EF4-FFF2-40B4-BE49-F238E27FC236}">
                  <a16:creationId xmlns:a16="http://schemas.microsoft.com/office/drawing/2014/main" id="{9179D88E-290F-A118-290E-0B84E5A8558D}"/>
                </a:ext>
              </a:extLst>
            </p:cNvPr>
            <p:cNvPicPr>
              <a:picLocks noChangeAspect="1"/>
            </p:cNvPicPr>
            <p:nvPr/>
          </p:nvPicPr>
          <p:blipFill>
            <a:blip r:embed="rId4"/>
            <a:stretch>
              <a:fillRect/>
            </a:stretch>
          </p:blipFill>
          <p:spPr>
            <a:xfrm>
              <a:off x="9634332" y="4323147"/>
              <a:ext cx="1885950" cy="457200"/>
            </a:xfrm>
            <a:prstGeom prst="rect">
              <a:avLst/>
            </a:prstGeom>
          </p:spPr>
        </p:pic>
      </p:grpSp>
    </p:spTree>
    <p:extLst>
      <p:ext uri="{BB962C8B-B14F-4D97-AF65-F5344CB8AC3E}">
        <p14:creationId xmlns:p14="http://schemas.microsoft.com/office/powerpoint/2010/main" val="2003817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31</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Ione</vt:lpstr>
      <vt:lpstr>Una scuola inclusiva  </vt:lpstr>
      <vt:lpstr>BES – bisogni educativi speciali</vt:lpstr>
      <vt:lpstr>PowerPoint Presentation</vt:lpstr>
      <vt:lpstr>PowerPoint Presentation</vt:lpstr>
      <vt:lpstr>PowerPoint Presentation</vt:lpstr>
      <vt:lpstr>PowerPoint Presentation</vt:lpstr>
      <vt:lpstr>L’inclusione … da dove viene?  Origine giuridica</vt:lpstr>
      <vt:lpstr>PowerPoint Presentation</vt:lpstr>
      <vt:lpstr>PowerPoint Presentation</vt:lpstr>
      <vt:lpstr>Nota 5 novembre 2024 “Adattamento terminologia in materia di disabilità a seguito dell’entrata in vigore del decreto legislativo n. 62 del 2024”</vt:lpstr>
      <vt:lpstr>PowerPoint Presentation</vt:lpstr>
      <vt:lpstr>PowerPoint Presentation</vt:lpstr>
      <vt:lpstr>PowerPoint Presentation</vt:lpstr>
      <vt:lpstr>Il Decreto legislativo 62/17  (la valutazione)</vt:lpstr>
      <vt:lpstr>PowerPoint Presentation</vt:lpstr>
      <vt:lpstr>Art. 11 (PRIMO ciclo)   </vt:lpstr>
      <vt:lpstr>PowerPoint Presentation</vt:lpstr>
      <vt:lpstr>PowerPoint Presentation</vt:lpstr>
      <vt:lpstr>BES – bisogni educativi speciali</vt:lpstr>
      <vt:lpstr>PowerPoint Presentation</vt:lpstr>
      <vt:lpstr>PowerPoint Presentation</vt:lpstr>
      <vt:lpstr>PowerPoint Presentation</vt:lpstr>
      <vt:lpstr>PowerPoint Presentation</vt:lpstr>
      <vt:lpstr>«Altri» bisogni educativi speciali</vt:lpstr>
      <vt:lpstr>PowerPoint Presentation</vt:lpstr>
      <vt:lpstr>Perché includere?</vt:lpstr>
      <vt:lpstr>PowerPoint Presentation</vt:lpstr>
      <vt:lpstr>PowerPoint Presentation</vt:lpstr>
      <vt:lpstr>PowerPoint Presentation</vt:lpstr>
      <vt:lpstr>PowerPoint Presentation</vt:lpstr>
      <vt:lpstr>PowerPoint Presentation</vt:lpstr>
      <vt:lpstr>Decreto legislativo 62/17  (la valutazione)</vt:lpstr>
      <vt:lpstr>Art. 11 (PRIMO ciclo)   </vt:lpstr>
      <vt:lpstr>PowerPoint Presentation</vt:lpstr>
      <vt:lpstr>PowerPoint Presentation</vt:lpstr>
      <vt:lpstr>Sito «Rete Inclusione Varese»  https://sites.google.com/view/inclusione-at-varese/home-page  </vt:lpstr>
      <vt:lpstr>PowerPoint Presentation</vt:lpstr>
      <vt:lpstr>PowerPoint Presentation</vt:lpstr>
      <vt:lpstr>Quale linguaggio ?</vt:lpstr>
      <vt:lpstr>PowerPoint Presentation</vt:lpstr>
      <vt:lpstr>PowerPoint Presentation</vt:lpstr>
      <vt:lpstr>Consigliati per voi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Perché includere?</dc:title>
  <dc:creator>Luigi Macchi</dc:creator>
  <cp:revision>1</cp:revision>
  <dcterms:created xsi:type="dcterms:W3CDTF">2022-03-17T21:13:51Z</dcterms:created>
  <dcterms:modified xsi:type="dcterms:W3CDTF">2025-01-28T08:13:33Z</dcterms:modified>
</cp:coreProperties>
</file>